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media/image1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825500" rtl="0" fontAlgn="auto" latinLnBrk="0" hangingPunct="0">
      <a:lnSpc>
        <a:spcPct val="120000"/>
      </a:lnSpc>
      <a:spcBef>
        <a:spcPts val="0"/>
      </a:spcBef>
      <a:spcAft>
        <a:spcPts val="0"/>
      </a:spcAft>
      <a:buClr>
        <a:srgbClr val="FFFFFF"/>
      </a:buClr>
      <a:buSzTx/>
      <a:buFontTx/>
      <a:buNone/>
      <a:tabLst/>
      <a:defRPr b="0" baseline="-18181" cap="none" i="0" spc="0" strike="noStrike" sz="5500" u="none" kumimoji="0" normalizeH="0">
        <a:ln>
          <a:noFill/>
        </a:ln>
        <a:solidFill>
          <a:srgbClr val="FFFFFF"/>
        </a:solidFill>
        <a:effectLst/>
        <a:uFillTx/>
        <a:latin typeface="+mj-lt"/>
        <a:ea typeface="+mj-ea"/>
        <a:cs typeface="+mj-cs"/>
        <a:sym typeface="Trebuchet MS"/>
      </a:defRPr>
    </a:lvl1pPr>
    <a:lvl2pPr marL="457200" marR="0" indent="0" algn="l" defTabSz="825500" rtl="0" fontAlgn="auto" latinLnBrk="0" hangingPunct="0">
      <a:lnSpc>
        <a:spcPct val="120000"/>
      </a:lnSpc>
      <a:spcBef>
        <a:spcPts val="0"/>
      </a:spcBef>
      <a:spcAft>
        <a:spcPts val="0"/>
      </a:spcAft>
      <a:buClr>
        <a:srgbClr val="FFFFFF"/>
      </a:buClr>
      <a:buSzPct val="100000"/>
      <a:buFontTx/>
      <a:buChar char="•"/>
      <a:tabLst/>
      <a:defRPr b="0" baseline="-18181" cap="none" i="0" spc="0" strike="noStrike" sz="5500" u="none" kumimoji="0" normalizeH="0">
        <a:ln>
          <a:noFill/>
        </a:ln>
        <a:solidFill>
          <a:srgbClr val="FFFFFF"/>
        </a:solidFill>
        <a:effectLst/>
        <a:uFillTx/>
        <a:latin typeface="+mj-lt"/>
        <a:ea typeface="+mj-ea"/>
        <a:cs typeface="+mj-cs"/>
        <a:sym typeface="Trebuchet MS"/>
      </a:defRPr>
    </a:lvl2pPr>
    <a:lvl3pPr marL="914400" marR="0" indent="0" algn="l" defTabSz="825500" rtl="0" fontAlgn="auto" latinLnBrk="0" hangingPunct="0">
      <a:lnSpc>
        <a:spcPct val="120000"/>
      </a:lnSpc>
      <a:spcBef>
        <a:spcPts val="0"/>
      </a:spcBef>
      <a:spcAft>
        <a:spcPts val="0"/>
      </a:spcAft>
      <a:buClr>
        <a:srgbClr val="FFFFFF"/>
      </a:buClr>
      <a:buSzPct val="100000"/>
      <a:buFontTx/>
      <a:buChar char="•"/>
      <a:tabLst/>
      <a:defRPr b="0" baseline="-18181" cap="none" i="0" spc="0" strike="noStrike" sz="5500" u="none" kumimoji="0" normalizeH="0">
        <a:ln>
          <a:noFill/>
        </a:ln>
        <a:solidFill>
          <a:srgbClr val="FFFFFF"/>
        </a:solidFill>
        <a:effectLst/>
        <a:uFillTx/>
        <a:latin typeface="+mj-lt"/>
        <a:ea typeface="+mj-ea"/>
        <a:cs typeface="+mj-cs"/>
        <a:sym typeface="Trebuchet MS"/>
      </a:defRPr>
    </a:lvl3pPr>
    <a:lvl4pPr marL="1371600" marR="0" indent="0" algn="l" defTabSz="825500" rtl="0" fontAlgn="auto" latinLnBrk="0" hangingPunct="0">
      <a:lnSpc>
        <a:spcPct val="120000"/>
      </a:lnSpc>
      <a:spcBef>
        <a:spcPts val="0"/>
      </a:spcBef>
      <a:spcAft>
        <a:spcPts val="0"/>
      </a:spcAft>
      <a:buClr>
        <a:srgbClr val="FFFFFF"/>
      </a:buClr>
      <a:buSzPct val="100000"/>
      <a:buFontTx/>
      <a:buChar char="•"/>
      <a:tabLst/>
      <a:defRPr b="0" baseline="-18181" cap="none" i="0" spc="0" strike="noStrike" sz="5500" u="none" kumimoji="0" normalizeH="0">
        <a:ln>
          <a:noFill/>
        </a:ln>
        <a:solidFill>
          <a:srgbClr val="FFFFFF"/>
        </a:solidFill>
        <a:effectLst/>
        <a:uFillTx/>
        <a:latin typeface="+mj-lt"/>
        <a:ea typeface="+mj-ea"/>
        <a:cs typeface="+mj-cs"/>
        <a:sym typeface="Trebuchet MS"/>
      </a:defRPr>
    </a:lvl4pPr>
    <a:lvl5pPr marL="1828800" marR="0" indent="0" algn="l" defTabSz="825500" rtl="0" fontAlgn="auto" latinLnBrk="0" hangingPunct="0">
      <a:lnSpc>
        <a:spcPct val="120000"/>
      </a:lnSpc>
      <a:spcBef>
        <a:spcPts val="0"/>
      </a:spcBef>
      <a:spcAft>
        <a:spcPts val="0"/>
      </a:spcAft>
      <a:buClr>
        <a:srgbClr val="FFFFFF"/>
      </a:buClr>
      <a:buSzPct val="100000"/>
      <a:buFontTx/>
      <a:buChar char="•"/>
      <a:tabLst/>
      <a:defRPr b="0" baseline="-18181" cap="none" i="0" spc="0" strike="noStrike" sz="5500" u="none" kumimoji="0" normalizeH="0">
        <a:ln>
          <a:noFill/>
        </a:ln>
        <a:solidFill>
          <a:srgbClr val="FFFFFF"/>
        </a:solidFill>
        <a:effectLst/>
        <a:uFillTx/>
        <a:latin typeface="+mj-lt"/>
        <a:ea typeface="+mj-ea"/>
        <a:cs typeface="+mj-cs"/>
        <a:sym typeface="Trebuchet MS"/>
      </a:defRPr>
    </a:lvl5pPr>
    <a:lvl6pPr marL="0" marR="0" indent="2286000" algn="l" defTabSz="825500" rtl="0" fontAlgn="auto" latinLnBrk="0" hangingPunct="0">
      <a:lnSpc>
        <a:spcPct val="120000"/>
      </a:lnSpc>
      <a:spcBef>
        <a:spcPts val="0"/>
      </a:spcBef>
      <a:spcAft>
        <a:spcPts val="0"/>
      </a:spcAft>
      <a:buClr>
        <a:srgbClr val="FFFFFF"/>
      </a:buClr>
      <a:buSzTx/>
      <a:buFontTx/>
      <a:buNone/>
      <a:tabLst/>
      <a:defRPr b="0" baseline="-18181" cap="none" i="0" spc="0" strike="noStrike" sz="5500" u="none" kumimoji="0" normalizeH="0">
        <a:ln>
          <a:noFill/>
        </a:ln>
        <a:solidFill>
          <a:srgbClr val="FFFFFF"/>
        </a:solidFill>
        <a:effectLst/>
        <a:uFillTx/>
        <a:latin typeface="+mj-lt"/>
        <a:ea typeface="+mj-ea"/>
        <a:cs typeface="+mj-cs"/>
        <a:sym typeface="Trebuchet MS"/>
      </a:defRPr>
    </a:lvl6pPr>
    <a:lvl7pPr marL="0" marR="0" indent="2743200" algn="l" defTabSz="825500" rtl="0" fontAlgn="auto" latinLnBrk="0" hangingPunct="0">
      <a:lnSpc>
        <a:spcPct val="120000"/>
      </a:lnSpc>
      <a:spcBef>
        <a:spcPts val="0"/>
      </a:spcBef>
      <a:spcAft>
        <a:spcPts val="0"/>
      </a:spcAft>
      <a:buClr>
        <a:srgbClr val="FFFFFF"/>
      </a:buClr>
      <a:buSzTx/>
      <a:buFontTx/>
      <a:buNone/>
      <a:tabLst/>
      <a:defRPr b="0" baseline="-18181" cap="none" i="0" spc="0" strike="noStrike" sz="5500" u="none" kumimoji="0" normalizeH="0">
        <a:ln>
          <a:noFill/>
        </a:ln>
        <a:solidFill>
          <a:srgbClr val="FFFFFF"/>
        </a:solidFill>
        <a:effectLst/>
        <a:uFillTx/>
        <a:latin typeface="+mj-lt"/>
        <a:ea typeface="+mj-ea"/>
        <a:cs typeface="+mj-cs"/>
        <a:sym typeface="Trebuchet MS"/>
      </a:defRPr>
    </a:lvl7pPr>
    <a:lvl8pPr marL="0" marR="0" indent="3200400" algn="l" defTabSz="825500" rtl="0" fontAlgn="auto" latinLnBrk="0" hangingPunct="0">
      <a:lnSpc>
        <a:spcPct val="120000"/>
      </a:lnSpc>
      <a:spcBef>
        <a:spcPts val="0"/>
      </a:spcBef>
      <a:spcAft>
        <a:spcPts val="0"/>
      </a:spcAft>
      <a:buClr>
        <a:srgbClr val="FFFFFF"/>
      </a:buClr>
      <a:buSzTx/>
      <a:buFontTx/>
      <a:buNone/>
      <a:tabLst/>
      <a:defRPr b="0" baseline="-18181" cap="none" i="0" spc="0" strike="noStrike" sz="5500" u="none" kumimoji="0" normalizeH="0">
        <a:ln>
          <a:noFill/>
        </a:ln>
        <a:solidFill>
          <a:srgbClr val="FFFFFF"/>
        </a:solidFill>
        <a:effectLst/>
        <a:uFillTx/>
        <a:latin typeface="+mj-lt"/>
        <a:ea typeface="+mj-ea"/>
        <a:cs typeface="+mj-cs"/>
        <a:sym typeface="Trebuchet MS"/>
      </a:defRPr>
    </a:lvl8pPr>
    <a:lvl9pPr marL="0" marR="0" indent="3657600" algn="l" defTabSz="825500" rtl="0" fontAlgn="auto" latinLnBrk="0" hangingPunct="0">
      <a:lnSpc>
        <a:spcPct val="120000"/>
      </a:lnSpc>
      <a:spcBef>
        <a:spcPts val="0"/>
      </a:spcBef>
      <a:spcAft>
        <a:spcPts val="0"/>
      </a:spcAft>
      <a:buClr>
        <a:srgbClr val="FFFFFF"/>
      </a:buClr>
      <a:buSzTx/>
      <a:buFontTx/>
      <a:buNone/>
      <a:tabLst/>
      <a:defRPr b="0" baseline="-18181" cap="none" i="0" spc="0" strike="noStrike" sz="5500" u="none" kumimoji="0" normalizeH="0">
        <a:ln>
          <a:noFill/>
        </a:ln>
        <a:solidFill>
          <a:srgbClr val="FFFFFF"/>
        </a:solidFill>
        <a:effectLst/>
        <a:uFillTx/>
        <a:latin typeface="+mj-lt"/>
        <a:ea typeface="+mj-ea"/>
        <a:cs typeface="+mj-cs"/>
        <a:sym typeface="Trebuchet M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>
          <a:latin typeface="Graphik"/>
          <a:ea typeface="Graphik"/>
          <a:cs typeface="Graphik"/>
        </a:font>
        <a:srgbClr val="FFFFFF"/>
      </a:tcTxStyle>
      <a:tcStyle>
        <a:tcBdr>
          <a:left>
            <a:ln w="12700" cap="flat">
              <a:solidFill>
                <a:srgbClr val="D5D5D5"/>
              </a:solidFill>
              <a:prstDash val="solid"/>
              <a:miter lim="400000"/>
            </a:ln>
          </a:left>
          <a:right>
            <a:ln w="12700" cap="flat">
              <a:solidFill>
                <a:srgbClr val="D5D5D5"/>
              </a:solidFill>
              <a:prstDash val="solid"/>
              <a:miter lim="400000"/>
            </a:ln>
          </a:right>
          <a:top>
            <a:ln w="12700" cap="flat">
              <a:solidFill>
                <a:srgbClr val="D5D5D5"/>
              </a:solidFill>
              <a:prstDash val="solid"/>
              <a:miter lim="400000"/>
            </a:ln>
          </a:top>
          <a:bottom>
            <a:ln w="12700" cap="flat">
              <a:solidFill>
                <a:srgbClr val="D5D5D5"/>
              </a:solidFill>
              <a:prstDash val="solid"/>
              <a:miter lim="400000"/>
            </a:ln>
          </a:bottom>
          <a:insideH>
            <a:ln w="12700" cap="flat">
              <a:solidFill>
                <a:srgbClr val="D5D5D5"/>
              </a:solidFill>
              <a:prstDash val="solid"/>
              <a:miter lim="400000"/>
            </a:ln>
          </a:insideH>
          <a:insideV>
            <a:ln w="12700" cap="flat">
              <a:solidFill>
                <a:srgbClr val="D5D5D5"/>
              </a:solidFill>
              <a:prstDash val="solid"/>
              <a:miter lim="400000"/>
            </a:ln>
          </a:insideV>
        </a:tcBdr>
        <a:fill>
          <a:solidFill>
            <a:srgbClr val="15161B"/>
          </a:solidFill>
        </a:fill>
      </a:tcStyle>
    </a:wholeTbl>
    <a:band2H>
      <a:tcTxStyle b="def" i="def"/>
      <a:tcStyle>
        <a:tcBdr/>
        <a:fill>
          <a:solidFill>
            <a:srgbClr val="929292"/>
          </a:solidFill>
        </a:fill>
      </a:tcStyle>
    </a:band2H>
    <a:firstCol>
      <a:tcTxStyle b="on" i="off">
        <a:font>
          <a:latin typeface="Graphik Semibold"/>
          <a:ea typeface="Graphik Semibold"/>
          <a:cs typeface="Graphik Semibold"/>
        </a:font>
        <a:srgbClr val="FFFFFF"/>
      </a:tcTxStyle>
      <a:tcStyle>
        <a:tcBdr>
          <a:left>
            <a:ln w="12700" cap="flat">
              <a:solidFill>
                <a:srgbClr val="D5D5D5"/>
              </a:solidFill>
              <a:prstDash val="solid"/>
              <a:miter lim="400000"/>
            </a:ln>
          </a:left>
          <a:right>
            <a:ln w="38100" cap="flat">
              <a:solidFill>
                <a:srgbClr val="D5D5D5"/>
              </a:solidFill>
              <a:prstDash val="solid"/>
              <a:miter lim="400000"/>
            </a:ln>
          </a:right>
          <a:top>
            <a:ln w="12700" cap="flat">
              <a:solidFill>
                <a:srgbClr val="D5D5D5"/>
              </a:solidFill>
              <a:prstDash val="solid"/>
              <a:miter lim="400000"/>
            </a:ln>
          </a:top>
          <a:bottom>
            <a:ln w="12700" cap="flat">
              <a:solidFill>
                <a:srgbClr val="D5D5D5"/>
              </a:solidFill>
              <a:prstDash val="solid"/>
              <a:miter lim="400000"/>
            </a:ln>
          </a:bottom>
          <a:insideH>
            <a:ln w="12700" cap="flat">
              <a:solidFill>
                <a:srgbClr val="D5D5D5"/>
              </a:solidFill>
              <a:prstDash val="solid"/>
              <a:miter lim="400000"/>
            </a:ln>
          </a:insideH>
          <a:insideV>
            <a:ln w="12700" cap="flat">
              <a:solidFill>
                <a:srgbClr val="D5D5D5"/>
              </a:solidFill>
              <a:prstDash val="solid"/>
              <a:miter lim="400000"/>
            </a:ln>
          </a:insideV>
        </a:tcBdr>
        <a:fill>
          <a:solidFill>
            <a:srgbClr val="15161B"/>
          </a:solidFill>
        </a:fill>
      </a:tcStyle>
    </a:firstCol>
    <a:lastRow>
      <a:tcTxStyle b="on" i="off">
        <a:font>
          <a:latin typeface="Graphik Semibold"/>
          <a:ea typeface="Graphik Semibold"/>
          <a:cs typeface="Graphik Semibold"/>
        </a:font>
        <a:srgbClr val="FFFFFF"/>
      </a:tcTxStyle>
      <a:tcStyle>
        <a:tcBdr>
          <a:left>
            <a:ln w="12700" cap="flat">
              <a:solidFill>
                <a:srgbClr val="D5D5D5"/>
              </a:solidFill>
              <a:prstDash val="solid"/>
              <a:miter lim="400000"/>
            </a:ln>
          </a:left>
          <a:right>
            <a:ln w="12700" cap="flat">
              <a:solidFill>
                <a:srgbClr val="D5D5D5"/>
              </a:solidFill>
              <a:prstDash val="solid"/>
              <a:miter lim="400000"/>
            </a:ln>
          </a:right>
          <a:top>
            <a:ln w="38100" cap="flat">
              <a:solidFill>
                <a:srgbClr val="D5D5D5"/>
              </a:solidFill>
              <a:prstDash val="solid"/>
              <a:miter lim="400000"/>
            </a:ln>
          </a:top>
          <a:bottom>
            <a:ln w="12700" cap="flat">
              <a:solidFill>
                <a:srgbClr val="D5D5D5"/>
              </a:solidFill>
              <a:prstDash val="solid"/>
              <a:miter lim="400000"/>
            </a:ln>
          </a:bottom>
          <a:insideH>
            <a:ln w="12700" cap="flat">
              <a:solidFill>
                <a:srgbClr val="D5D5D5"/>
              </a:solidFill>
              <a:prstDash val="solid"/>
              <a:miter lim="400000"/>
            </a:ln>
          </a:insideH>
          <a:insideV>
            <a:ln w="12700" cap="flat">
              <a:solidFill>
                <a:srgbClr val="D5D5D5"/>
              </a:solidFill>
              <a:prstDash val="solid"/>
              <a:miter lim="400000"/>
            </a:ln>
          </a:insideV>
        </a:tcBdr>
        <a:fill>
          <a:solidFill>
            <a:srgbClr val="15161B"/>
          </a:solidFill>
        </a:fill>
      </a:tcStyle>
    </a:lastRow>
    <a:firstRow>
      <a:tcTxStyle b="on" i="off">
        <a:font>
          <a:latin typeface="Graphik Semibold"/>
          <a:ea typeface="Graphik Semibold"/>
          <a:cs typeface="Graphik Semibold"/>
        </a:font>
        <a:srgbClr val="FFFFFF"/>
      </a:tcTxStyle>
      <a:tcStyle>
        <a:tcBdr>
          <a:left>
            <a:ln w="12700" cap="flat">
              <a:solidFill>
                <a:srgbClr val="D5D5D5"/>
              </a:solidFill>
              <a:prstDash val="solid"/>
              <a:miter lim="400000"/>
            </a:ln>
          </a:left>
          <a:right>
            <a:ln w="12700" cap="flat">
              <a:solidFill>
                <a:srgbClr val="D5D5D5"/>
              </a:solidFill>
              <a:prstDash val="solid"/>
              <a:miter lim="400000"/>
            </a:ln>
          </a:right>
          <a:top>
            <a:ln w="12700" cap="flat">
              <a:solidFill>
                <a:srgbClr val="D5D5D5"/>
              </a:solidFill>
              <a:prstDash val="solid"/>
              <a:miter lim="400000"/>
            </a:ln>
          </a:top>
          <a:bottom>
            <a:ln w="38100" cap="flat">
              <a:solidFill>
                <a:srgbClr val="D5D5D5"/>
              </a:solidFill>
              <a:prstDash val="solid"/>
              <a:miter lim="400000"/>
            </a:ln>
          </a:bottom>
          <a:insideH>
            <a:ln w="12700" cap="flat">
              <a:solidFill>
                <a:srgbClr val="D5D5D5"/>
              </a:solidFill>
              <a:prstDash val="solid"/>
              <a:miter lim="400000"/>
            </a:ln>
          </a:insideH>
          <a:insideV>
            <a:ln w="12700" cap="flat">
              <a:solidFill>
                <a:srgbClr val="D5D5D5"/>
              </a:solidFill>
              <a:prstDash val="solid"/>
              <a:miter lim="400000"/>
            </a:ln>
          </a:insideV>
        </a:tcBdr>
        <a:fill>
          <a:solidFill>
            <a:srgbClr val="15161B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Graphik"/>
          <a:ea typeface="Graphik"/>
          <a:cs typeface="Graphik"/>
        </a:font>
        <a:srgbClr val="FFFFFF"/>
      </a:tcTxStyle>
      <a:tcStyle>
        <a:tcBdr>
          <a:left>
            <a:ln w="12700" cap="flat">
              <a:solidFill>
                <a:srgbClr val="D5D5D5"/>
              </a:solidFill>
              <a:prstDash val="solid"/>
              <a:miter lim="400000"/>
            </a:ln>
          </a:left>
          <a:right>
            <a:ln w="12700" cap="flat">
              <a:solidFill>
                <a:srgbClr val="D5D5D5"/>
              </a:solidFill>
              <a:prstDash val="solid"/>
              <a:miter lim="400000"/>
            </a:ln>
          </a:right>
          <a:top>
            <a:ln w="12700" cap="flat">
              <a:solidFill>
                <a:srgbClr val="D5D5D5"/>
              </a:solidFill>
              <a:prstDash val="solid"/>
              <a:miter lim="400000"/>
            </a:ln>
          </a:top>
          <a:bottom>
            <a:ln w="12700" cap="flat">
              <a:solidFill>
                <a:srgbClr val="D5D5D5"/>
              </a:solidFill>
              <a:prstDash val="solid"/>
              <a:miter lim="400000"/>
            </a:ln>
          </a:bottom>
          <a:insideH>
            <a:ln w="12700" cap="flat">
              <a:solidFill>
                <a:srgbClr val="D5D5D5"/>
              </a:solidFill>
              <a:prstDash val="solid"/>
              <a:miter lim="400000"/>
            </a:ln>
          </a:insideH>
          <a:insideV>
            <a:ln w="12700" cap="flat">
              <a:solidFill>
                <a:srgbClr val="D5D5D5"/>
              </a:solidFill>
              <a:prstDash val="solid"/>
              <a:miter lim="400000"/>
            </a:ln>
          </a:insideV>
        </a:tcBdr>
        <a:fill>
          <a:solidFill>
            <a:srgbClr val="15161B"/>
          </a:solidFill>
        </a:fill>
      </a:tcStyle>
    </a:wholeTbl>
    <a:band2H>
      <a:tcTxStyle b="def" i="def"/>
      <a:tcStyle>
        <a:tcBdr/>
        <a:fill>
          <a:solidFill>
            <a:srgbClr val="929292"/>
          </a:solidFill>
        </a:fill>
      </a:tcStyle>
    </a:band2H>
    <a:firstCol>
      <a:tcTxStyle b="on" i="off">
        <a:font>
          <a:latin typeface="Graphik Semibold"/>
          <a:ea typeface="Graphik Semibold"/>
          <a:cs typeface="Graphik Semibold"/>
        </a:font>
        <a:srgbClr val="FFFFFF"/>
      </a:tcTxStyle>
      <a:tcStyle>
        <a:tcBdr>
          <a:left>
            <a:ln w="12700" cap="flat">
              <a:solidFill>
                <a:srgbClr val="D5D5D5"/>
              </a:solidFill>
              <a:prstDash val="solid"/>
              <a:miter lim="400000"/>
            </a:ln>
          </a:left>
          <a:right>
            <a:ln w="38100" cap="flat">
              <a:solidFill>
                <a:srgbClr val="D5D5D5"/>
              </a:solidFill>
              <a:prstDash val="solid"/>
              <a:miter lim="400000"/>
            </a:ln>
          </a:right>
          <a:top>
            <a:ln w="12700" cap="flat">
              <a:solidFill>
                <a:srgbClr val="D5D5D5"/>
              </a:solidFill>
              <a:prstDash val="solid"/>
              <a:miter lim="400000"/>
            </a:ln>
          </a:top>
          <a:bottom>
            <a:ln w="12700" cap="flat">
              <a:solidFill>
                <a:srgbClr val="D5D5D5"/>
              </a:solidFill>
              <a:prstDash val="solid"/>
              <a:miter lim="400000"/>
            </a:ln>
          </a:bottom>
          <a:insideH>
            <a:ln w="12700" cap="flat">
              <a:solidFill>
                <a:srgbClr val="D5D5D5"/>
              </a:solidFill>
              <a:prstDash val="solid"/>
              <a:miter lim="400000"/>
            </a:ln>
          </a:insideH>
          <a:insideV>
            <a:ln w="12700" cap="flat">
              <a:solidFill>
                <a:srgbClr val="D5D5D5"/>
              </a:solidFill>
              <a:prstDash val="solid"/>
              <a:miter lim="400000"/>
            </a:ln>
          </a:insideV>
        </a:tcBdr>
        <a:fill>
          <a:solidFill>
            <a:srgbClr val="15161B"/>
          </a:solidFill>
        </a:fill>
      </a:tcStyle>
    </a:firstCol>
    <a:lastRow>
      <a:tcTxStyle b="off" i="off">
        <a:font>
          <a:latin typeface="Graphik"/>
          <a:ea typeface="Graphik"/>
          <a:cs typeface="Graphik"/>
        </a:font>
        <a:srgbClr val="FFFFFF"/>
      </a:tcTxStyle>
      <a:tcStyle>
        <a:tcBdr>
          <a:left>
            <a:ln w="12700" cap="flat">
              <a:solidFill>
                <a:srgbClr val="D5D5D5"/>
              </a:solidFill>
              <a:prstDash val="solid"/>
              <a:miter lim="400000"/>
            </a:ln>
          </a:left>
          <a:right>
            <a:ln w="12700" cap="flat">
              <a:solidFill>
                <a:srgbClr val="D5D5D5"/>
              </a:solidFill>
              <a:prstDash val="solid"/>
              <a:miter lim="400000"/>
            </a:ln>
          </a:right>
          <a:top>
            <a:ln w="38100" cap="flat">
              <a:solidFill>
                <a:srgbClr val="D5D5D5"/>
              </a:solidFill>
              <a:prstDash val="solid"/>
              <a:miter lim="400000"/>
            </a:ln>
          </a:top>
          <a:bottom>
            <a:ln w="12700" cap="flat">
              <a:solidFill>
                <a:srgbClr val="D5D5D5"/>
              </a:solidFill>
              <a:prstDash val="solid"/>
              <a:miter lim="400000"/>
            </a:ln>
          </a:bottom>
          <a:insideH>
            <a:ln w="12700" cap="flat">
              <a:solidFill>
                <a:srgbClr val="D5D5D5"/>
              </a:solidFill>
              <a:prstDash val="solid"/>
              <a:miter lim="400000"/>
            </a:ln>
          </a:insideH>
          <a:insideV>
            <a:ln w="12700" cap="flat">
              <a:solidFill>
                <a:srgbClr val="D5D5D5"/>
              </a:solidFill>
              <a:prstDash val="solid"/>
              <a:miter lim="400000"/>
            </a:ln>
          </a:insideV>
        </a:tcBdr>
        <a:fill>
          <a:solidFill>
            <a:srgbClr val="15161B"/>
          </a:solidFill>
        </a:fill>
      </a:tcStyle>
    </a:lastRow>
    <a:firstRow>
      <a:tcTxStyle b="on" i="off">
        <a:font>
          <a:latin typeface="Graphik Semibold"/>
          <a:ea typeface="Graphik Semibold"/>
          <a:cs typeface="Graphik Semibold"/>
        </a:font>
        <a:srgbClr val="FFFFFF"/>
      </a:tcTxStyle>
      <a:tcStyle>
        <a:tcBdr>
          <a:left>
            <a:ln w="12700" cap="flat">
              <a:solidFill>
                <a:srgbClr val="D5D5D5"/>
              </a:solidFill>
              <a:prstDash val="solid"/>
              <a:miter lim="400000"/>
            </a:ln>
          </a:left>
          <a:right>
            <a:ln w="12700" cap="flat">
              <a:solidFill>
                <a:srgbClr val="D5D5D5"/>
              </a:solidFill>
              <a:prstDash val="solid"/>
              <a:miter lim="400000"/>
            </a:ln>
          </a:right>
          <a:top>
            <a:ln w="12700" cap="flat">
              <a:solidFill>
                <a:srgbClr val="D5D5D5"/>
              </a:solidFill>
              <a:prstDash val="solid"/>
              <a:miter lim="400000"/>
            </a:ln>
          </a:top>
          <a:bottom>
            <a:ln w="12700" cap="flat">
              <a:solidFill>
                <a:srgbClr val="D5D5D5"/>
              </a:solidFill>
              <a:prstDash val="solid"/>
              <a:miter lim="400000"/>
            </a:ln>
          </a:bottom>
          <a:insideH>
            <a:ln w="12700" cap="flat">
              <a:solidFill>
                <a:srgbClr val="D5D5D5"/>
              </a:solidFill>
              <a:prstDash val="solid"/>
              <a:miter lim="400000"/>
            </a:ln>
          </a:insideH>
          <a:insideV>
            <a:ln w="12700" cap="flat">
              <a:solidFill>
                <a:srgbClr val="D5D5D5"/>
              </a:solidFill>
              <a:prstDash val="solid"/>
              <a:miter lim="400000"/>
            </a:ln>
          </a:insideV>
        </a:tcBdr>
        <a:fill>
          <a:solidFill>
            <a:schemeClr val="accent1">
              <a:satOff val="-1029"/>
              <a:lumOff val="-15629"/>
            </a:schemeClr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Graphik"/>
          <a:ea typeface="Graphik"/>
          <a:cs typeface="Graphik"/>
        </a:font>
        <a:srgbClr val="FFFFFF"/>
      </a:tcTxStyle>
      <a:tcStyle>
        <a:tcBdr>
          <a:left>
            <a:ln w="12700" cap="flat">
              <a:solidFill>
                <a:srgbClr val="D5D5D5"/>
              </a:solidFill>
              <a:prstDash val="solid"/>
              <a:miter lim="400000"/>
            </a:ln>
          </a:left>
          <a:right>
            <a:ln w="12700" cap="flat">
              <a:solidFill>
                <a:srgbClr val="D5D5D5"/>
              </a:solidFill>
              <a:prstDash val="solid"/>
              <a:miter lim="400000"/>
            </a:ln>
          </a:right>
          <a:top>
            <a:ln w="12700" cap="flat">
              <a:solidFill>
                <a:srgbClr val="D5D5D5"/>
              </a:solidFill>
              <a:prstDash val="solid"/>
              <a:miter lim="400000"/>
            </a:ln>
          </a:top>
          <a:bottom>
            <a:ln w="12700" cap="flat">
              <a:solidFill>
                <a:srgbClr val="D5D5D5"/>
              </a:solidFill>
              <a:prstDash val="solid"/>
              <a:miter lim="400000"/>
            </a:ln>
          </a:bottom>
          <a:insideH>
            <a:ln w="12700" cap="flat">
              <a:solidFill>
                <a:srgbClr val="D5D5D5"/>
              </a:solidFill>
              <a:prstDash val="solid"/>
              <a:miter lim="400000"/>
            </a:ln>
          </a:insideH>
          <a:insideV>
            <a:ln w="12700" cap="flat">
              <a:solidFill>
                <a:srgbClr val="D5D5D5"/>
              </a:solidFill>
              <a:prstDash val="solid"/>
              <a:miter lim="400000"/>
            </a:ln>
          </a:insideV>
        </a:tcBdr>
        <a:fill>
          <a:solidFill>
            <a:srgbClr val="15161B"/>
          </a:solidFill>
        </a:fill>
      </a:tcStyle>
    </a:wholeTbl>
    <a:band2H>
      <a:tcTxStyle b="def" i="def"/>
      <a:tcStyle>
        <a:tcBdr/>
        <a:fill>
          <a:solidFill>
            <a:srgbClr val="929292"/>
          </a:solidFill>
        </a:fill>
      </a:tcStyle>
    </a:band2H>
    <a:firstCol>
      <a:tcTxStyle b="on" i="off">
        <a:font>
          <a:latin typeface="Graphik Semibold"/>
          <a:ea typeface="Graphik Semibold"/>
          <a:cs typeface="Graphik Semibold"/>
        </a:font>
        <a:srgbClr val="FFFFFF"/>
      </a:tcTxStyle>
      <a:tcStyle>
        <a:tcBdr>
          <a:left>
            <a:ln w="12700" cap="flat">
              <a:solidFill>
                <a:srgbClr val="D5D5D5"/>
              </a:solidFill>
              <a:prstDash val="solid"/>
              <a:miter lim="400000"/>
            </a:ln>
          </a:left>
          <a:right>
            <a:ln w="12700" cap="flat">
              <a:solidFill>
                <a:srgbClr val="D5D5D5"/>
              </a:solidFill>
              <a:prstDash val="solid"/>
              <a:miter lim="400000"/>
            </a:ln>
          </a:right>
          <a:top>
            <a:ln w="12700" cap="flat">
              <a:solidFill>
                <a:srgbClr val="D5D5D5"/>
              </a:solidFill>
              <a:prstDash val="solid"/>
              <a:miter lim="400000"/>
            </a:ln>
          </a:top>
          <a:bottom>
            <a:ln w="12700" cap="flat">
              <a:solidFill>
                <a:srgbClr val="D5D5D5"/>
              </a:solidFill>
              <a:prstDash val="solid"/>
              <a:miter lim="400000"/>
            </a:ln>
          </a:bottom>
          <a:insideH>
            <a:ln w="12700" cap="flat">
              <a:solidFill>
                <a:srgbClr val="D5D5D5"/>
              </a:solidFill>
              <a:prstDash val="solid"/>
              <a:miter lim="400000"/>
            </a:ln>
          </a:insideH>
          <a:insideV>
            <a:ln w="12700" cap="flat">
              <a:solidFill>
                <a:srgbClr val="D5D5D5"/>
              </a:solidFill>
              <a:prstDash val="solid"/>
              <a:miter lim="400000"/>
            </a:ln>
          </a:insideV>
        </a:tcBdr>
        <a:fill>
          <a:solidFill>
            <a:schemeClr val="accent2">
              <a:hueOff val="-168224"/>
              <a:satOff val="18883"/>
              <a:lumOff val="-31844"/>
            </a:schemeClr>
          </a:solidFill>
        </a:fill>
      </a:tcStyle>
    </a:firstCol>
    <a:lastRow>
      <a:tcTxStyle b="off" i="off">
        <a:font>
          <a:latin typeface="Graphik"/>
          <a:ea typeface="Graphik"/>
          <a:cs typeface="Graphik"/>
        </a:font>
        <a:srgbClr val="FFFFFF"/>
      </a:tcTxStyle>
      <a:tcStyle>
        <a:tcBdr>
          <a:left>
            <a:ln w="12700" cap="flat">
              <a:solidFill>
                <a:srgbClr val="D5D5D5"/>
              </a:solidFill>
              <a:prstDash val="solid"/>
              <a:miter lim="400000"/>
            </a:ln>
          </a:left>
          <a:right>
            <a:ln w="12700" cap="flat">
              <a:solidFill>
                <a:srgbClr val="D5D5D5"/>
              </a:solidFill>
              <a:prstDash val="solid"/>
              <a:miter lim="400000"/>
            </a:ln>
          </a:right>
          <a:top>
            <a:ln w="38100" cap="flat">
              <a:solidFill>
                <a:schemeClr val="accent2">
                  <a:hueOff val="-168224"/>
                  <a:satOff val="18883"/>
                  <a:lumOff val="-31844"/>
                </a:schemeClr>
              </a:solidFill>
              <a:prstDash val="solid"/>
              <a:miter lim="400000"/>
            </a:ln>
          </a:top>
          <a:bottom>
            <a:ln w="12700" cap="flat">
              <a:solidFill>
                <a:srgbClr val="D5D5D5"/>
              </a:solidFill>
              <a:prstDash val="solid"/>
              <a:miter lim="400000"/>
            </a:ln>
          </a:bottom>
          <a:insideH>
            <a:ln w="12700" cap="flat">
              <a:solidFill>
                <a:srgbClr val="D5D5D5"/>
              </a:solidFill>
              <a:prstDash val="solid"/>
              <a:miter lim="400000"/>
            </a:ln>
          </a:insideH>
          <a:insideV>
            <a:ln w="12700" cap="flat">
              <a:solidFill>
                <a:srgbClr val="D5D5D5"/>
              </a:solidFill>
              <a:prstDash val="solid"/>
              <a:miter lim="400000"/>
            </a:ln>
          </a:insideV>
        </a:tcBdr>
        <a:fill>
          <a:solidFill>
            <a:srgbClr val="15161B"/>
          </a:solidFill>
        </a:fill>
      </a:tcStyle>
    </a:lastRow>
    <a:firstRow>
      <a:tcTxStyle b="on" i="off">
        <a:font>
          <a:latin typeface="Graphik Semibold"/>
          <a:ea typeface="Graphik Semibold"/>
          <a:cs typeface="Graphik Semibold"/>
        </a:font>
        <a:srgbClr val="FFFFFF"/>
      </a:tcTxStyle>
      <a:tcStyle>
        <a:tcBdr>
          <a:left>
            <a:ln w="12700" cap="flat">
              <a:solidFill>
                <a:srgbClr val="D5D5D5"/>
              </a:solidFill>
              <a:prstDash val="solid"/>
              <a:miter lim="400000"/>
            </a:ln>
          </a:left>
          <a:right>
            <a:ln w="12700" cap="flat">
              <a:solidFill>
                <a:srgbClr val="D5D5D5"/>
              </a:solidFill>
              <a:prstDash val="solid"/>
              <a:miter lim="400000"/>
            </a:ln>
          </a:right>
          <a:top>
            <a:ln w="12700" cap="flat">
              <a:solidFill>
                <a:srgbClr val="D5D5D5"/>
              </a:solidFill>
              <a:prstDash val="solid"/>
              <a:miter lim="400000"/>
            </a:ln>
          </a:top>
          <a:bottom>
            <a:ln w="12700" cap="flat">
              <a:solidFill>
                <a:srgbClr val="D5D5D5"/>
              </a:solidFill>
              <a:prstDash val="solid"/>
              <a:miter lim="400000"/>
            </a:ln>
          </a:bottom>
          <a:insideH>
            <a:ln w="12700" cap="flat">
              <a:solidFill>
                <a:srgbClr val="D5D5D5"/>
              </a:solidFill>
              <a:prstDash val="solid"/>
              <a:miter lim="400000"/>
            </a:ln>
          </a:insideH>
          <a:insideV>
            <a:ln w="12700" cap="flat">
              <a:solidFill>
                <a:srgbClr val="D5D5D5"/>
              </a:solidFill>
              <a:prstDash val="solid"/>
              <a:miter lim="400000"/>
            </a:ln>
          </a:insideV>
        </a:tcBdr>
        <a:fill>
          <a:solidFill>
            <a:srgbClr val="00DBBE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Graphik"/>
          <a:ea typeface="Graphik"/>
          <a:cs typeface="Graphik"/>
        </a:font>
        <a:srgbClr val="000000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929292"/>
              </a:solidFill>
              <a:prstDash val="solid"/>
              <a:miter lim="400000"/>
            </a:ln>
          </a:top>
          <a:bottom>
            <a:ln w="12700" cap="flat">
              <a:solidFill>
                <a:srgbClr val="929292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chemeClr val="accent4">
              <a:hueOff val="97492"/>
              <a:satOff val="-3125"/>
              <a:lumOff val="27021"/>
            </a:schemeClr>
          </a:solidFill>
        </a:fill>
      </a:tcStyle>
    </a:wholeTbl>
    <a:band2H>
      <a:tcTxStyle b="def" i="def"/>
      <a:tcStyle>
        <a:tcBdr/>
        <a:fill>
          <a:solidFill>
            <a:srgbClr val="FFFB00"/>
          </a:solidFill>
        </a:fill>
      </a:tcStyle>
    </a:band2H>
    <a:firstCol>
      <a:tcTxStyle b="on" i="off">
        <a:font>
          <a:latin typeface="Graphik Semibold"/>
          <a:ea typeface="Graphik Semibold"/>
          <a:cs typeface="Graphik Semibold"/>
        </a:font>
        <a:srgbClr val="000000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929292"/>
              </a:solidFill>
              <a:prstDash val="solid"/>
              <a:miter lim="400000"/>
            </a:ln>
          </a:top>
          <a:bottom>
            <a:ln w="12700" cap="flat">
              <a:solidFill>
                <a:srgbClr val="929292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chemeClr val="accent4">
              <a:hueOff val="-410732"/>
            </a:schemeClr>
          </a:solidFill>
        </a:fill>
      </a:tcStyle>
    </a:firstCol>
    <a:lastRow>
      <a:tcTxStyle b="on" i="off">
        <a:font>
          <a:latin typeface="Graphik Semibold"/>
          <a:ea typeface="Graphik Semibold"/>
          <a:cs typeface="Graphik Semibold"/>
        </a:font>
        <a:srgbClr val="000000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38100" cap="flat">
              <a:solidFill>
                <a:schemeClr val="accent4">
                  <a:hueOff val="-410732"/>
                </a:schemeClr>
              </a:solidFill>
              <a:prstDash val="solid"/>
              <a:miter lim="400000"/>
            </a:ln>
          </a:top>
          <a:bottom>
            <a:ln w="12700" cap="flat">
              <a:solidFill>
                <a:srgbClr val="929292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chemeClr val="accent4">
              <a:hueOff val="97492"/>
              <a:satOff val="-3125"/>
              <a:lumOff val="27021"/>
            </a:schemeClr>
          </a:solidFill>
        </a:fill>
      </a:tcStyle>
    </a:lastRow>
    <a:firstRow>
      <a:tcTxStyle b="on" i="off">
        <a:font>
          <a:latin typeface="Graphik Semibold"/>
          <a:ea typeface="Graphik Semibold"/>
          <a:cs typeface="Graphik Semibold"/>
        </a:font>
        <a:srgbClr val="000000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929292"/>
              </a:solidFill>
              <a:prstDash val="solid"/>
              <a:miter lim="400000"/>
            </a:ln>
          </a:top>
          <a:bottom>
            <a:ln w="12700" cap="flat">
              <a:solidFill>
                <a:srgbClr val="929292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chemeClr val="accent4">
              <a:hueOff val="-737021"/>
            </a:schemeClr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Graphik"/>
          <a:ea typeface="Graphik"/>
          <a:cs typeface="Graphik"/>
        </a:font>
        <a:srgbClr val="FFFFFF"/>
      </a:tcTxStyle>
      <a:tcStyle>
        <a:tcBdr>
          <a:left>
            <a:ln w="12700" cap="flat">
              <a:solidFill>
                <a:srgbClr val="D5D5D5"/>
              </a:solidFill>
              <a:prstDash val="solid"/>
              <a:miter lim="400000"/>
            </a:ln>
          </a:left>
          <a:right>
            <a:ln w="12700" cap="flat">
              <a:solidFill>
                <a:srgbClr val="D5D5D5"/>
              </a:solidFill>
              <a:prstDash val="solid"/>
              <a:miter lim="400000"/>
            </a:ln>
          </a:right>
          <a:top>
            <a:ln w="12700" cap="flat">
              <a:solidFill>
                <a:srgbClr val="D5D5D5"/>
              </a:solidFill>
              <a:prstDash val="solid"/>
              <a:miter lim="400000"/>
            </a:ln>
          </a:top>
          <a:bottom>
            <a:ln w="12700" cap="flat">
              <a:solidFill>
                <a:srgbClr val="D5D5D5"/>
              </a:solidFill>
              <a:prstDash val="solid"/>
              <a:miter lim="400000"/>
            </a:ln>
          </a:bottom>
          <a:insideH>
            <a:ln w="12700" cap="flat">
              <a:solidFill>
                <a:srgbClr val="D5D5D5"/>
              </a:solidFill>
              <a:prstDash val="solid"/>
              <a:miter lim="400000"/>
            </a:ln>
          </a:insideH>
          <a:insideV>
            <a:ln w="12700" cap="flat">
              <a:solidFill>
                <a:srgbClr val="D5D5D5"/>
              </a:solidFill>
              <a:prstDash val="solid"/>
              <a:miter lim="400000"/>
            </a:ln>
          </a:insideV>
        </a:tcBdr>
        <a:fill>
          <a:solidFill>
            <a:srgbClr val="15161B"/>
          </a:solidFill>
        </a:fill>
      </a:tcStyle>
    </a:wholeTbl>
    <a:band2H>
      <a:tcTxStyle b="def" i="def"/>
      <a:tcStyle>
        <a:tcBdr/>
        <a:fill>
          <a:solidFill>
            <a:srgbClr val="DF9DFE"/>
          </a:solidFill>
        </a:fill>
      </a:tcStyle>
    </a:band2H>
    <a:firstCol>
      <a:tcTxStyle b="on" i="off">
        <a:font>
          <a:latin typeface="Graphik Semibold"/>
          <a:ea typeface="Graphik Semibold"/>
          <a:cs typeface="Graphik Semibold"/>
        </a:font>
        <a:srgbClr val="FFFFFF"/>
      </a:tcTxStyle>
      <a:tcStyle>
        <a:tcBdr>
          <a:left>
            <a:ln w="12700" cap="flat">
              <a:solidFill>
                <a:srgbClr val="D5D5D5"/>
              </a:solidFill>
              <a:prstDash val="solid"/>
              <a:miter lim="400000"/>
            </a:ln>
          </a:left>
          <a:right>
            <a:ln w="12700" cap="flat">
              <a:solidFill>
                <a:srgbClr val="D5D5D5"/>
              </a:solidFill>
              <a:prstDash val="solid"/>
              <a:miter lim="400000"/>
            </a:ln>
          </a:right>
          <a:top>
            <a:ln w="12700" cap="flat">
              <a:solidFill>
                <a:srgbClr val="D5D5D5"/>
              </a:solidFill>
              <a:prstDash val="solid"/>
              <a:miter lim="400000"/>
            </a:ln>
          </a:top>
          <a:bottom>
            <a:ln w="12700" cap="flat">
              <a:solidFill>
                <a:srgbClr val="D5D5D5"/>
              </a:solidFill>
              <a:prstDash val="solid"/>
              <a:miter lim="400000"/>
            </a:ln>
          </a:bottom>
          <a:insideH>
            <a:ln w="12700" cap="flat">
              <a:solidFill>
                <a:srgbClr val="D5D5D5"/>
              </a:solidFill>
              <a:prstDash val="solid"/>
              <a:miter lim="400000"/>
            </a:ln>
          </a:insideH>
          <a:insideV>
            <a:ln w="12700" cap="flat">
              <a:solidFill>
                <a:srgbClr val="D5D5D5"/>
              </a:solidFill>
              <a:prstDash val="solid"/>
              <a:miter lim="400000"/>
            </a:ln>
          </a:insideV>
        </a:tcBdr>
        <a:fill>
          <a:solidFill>
            <a:schemeClr val="accent6">
              <a:hueOff val="114748"/>
              <a:satOff val="1446"/>
              <a:lumOff val="-8963"/>
            </a:schemeClr>
          </a:solidFill>
        </a:fill>
      </a:tcStyle>
    </a:firstCol>
    <a:lastRow>
      <a:tcTxStyle b="on" i="off">
        <a:font>
          <a:latin typeface="Graphik Semibold"/>
          <a:ea typeface="Graphik Semibold"/>
          <a:cs typeface="Graphik Semibold"/>
        </a:font>
        <a:srgbClr val="FFFFFF"/>
      </a:tcTxStyle>
      <a:tcStyle>
        <a:tcBdr>
          <a:left>
            <a:ln w="12700" cap="flat">
              <a:solidFill>
                <a:srgbClr val="D5D5D5"/>
              </a:solidFill>
              <a:prstDash val="solid"/>
              <a:miter lim="400000"/>
            </a:ln>
          </a:left>
          <a:right>
            <a:ln w="12700" cap="flat">
              <a:solidFill>
                <a:srgbClr val="D5D5D5"/>
              </a:solidFill>
              <a:prstDash val="solid"/>
              <a:miter lim="400000"/>
            </a:ln>
          </a:right>
          <a:top>
            <a:ln w="38100" cap="flat">
              <a:solidFill>
                <a:schemeClr val="accent6">
                  <a:hueOff val="114748"/>
                  <a:satOff val="1446"/>
                  <a:lumOff val="-8963"/>
                </a:schemeClr>
              </a:solidFill>
              <a:prstDash val="solid"/>
              <a:miter lim="400000"/>
            </a:ln>
          </a:top>
          <a:bottom>
            <a:ln w="12700" cap="flat">
              <a:solidFill>
                <a:srgbClr val="D5D5D5"/>
              </a:solidFill>
              <a:prstDash val="solid"/>
              <a:miter lim="400000"/>
            </a:ln>
          </a:bottom>
          <a:insideH>
            <a:ln w="12700" cap="flat">
              <a:solidFill>
                <a:srgbClr val="D5D5D5"/>
              </a:solidFill>
              <a:prstDash val="solid"/>
              <a:miter lim="400000"/>
            </a:ln>
          </a:insideH>
          <a:insideV>
            <a:ln w="12700" cap="flat">
              <a:solidFill>
                <a:srgbClr val="D5D5D5"/>
              </a:solidFill>
              <a:prstDash val="solid"/>
              <a:miter lim="400000"/>
            </a:ln>
          </a:insideV>
        </a:tcBdr>
        <a:fill>
          <a:solidFill>
            <a:srgbClr val="15161B"/>
          </a:solidFill>
        </a:fill>
      </a:tcStyle>
    </a:lastRow>
    <a:firstRow>
      <a:tcTxStyle b="on" i="off">
        <a:font>
          <a:latin typeface="Graphik Semibold"/>
          <a:ea typeface="Graphik Semibold"/>
          <a:cs typeface="Graphik Semibold"/>
        </a:font>
        <a:srgbClr val="FFFFFF"/>
      </a:tcTxStyle>
      <a:tcStyle>
        <a:tcBdr>
          <a:left>
            <a:ln w="12700" cap="flat">
              <a:solidFill>
                <a:srgbClr val="D5D5D5"/>
              </a:solidFill>
              <a:prstDash val="solid"/>
              <a:miter lim="400000"/>
            </a:ln>
          </a:left>
          <a:right>
            <a:ln w="12700" cap="flat">
              <a:solidFill>
                <a:srgbClr val="D5D5D5"/>
              </a:solidFill>
              <a:prstDash val="solid"/>
              <a:miter lim="400000"/>
            </a:ln>
          </a:right>
          <a:top>
            <a:ln w="12700" cap="flat">
              <a:solidFill>
                <a:srgbClr val="D5D5D5"/>
              </a:solidFill>
              <a:prstDash val="solid"/>
              <a:miter lim="400000"/>
            </a:ln>
          </a:top>
          <a:bottom>
            <a:ln w="12700" cap="flat">
              <a:solidFill>
                <a:srgbClr val="D5D5D5"/>
              </a:solidFill>
              <a:prstDash val="solid"/>
              <a:miter lim="400000"/>
            </a:ln>
          </a:bottom>
          <a:insideH>
            <a:ln w="12700" cap="flat">
              <a:solidFill>
                <a:srgbClr val="D5D5D5"/>
              </a:solidFill>
              <a:prstDash val="solid"/>
              <a:miter lim="400000"/>
            </a:ln>
          </a:insideH>
          <a:insideV>
            <a:ln w="12700" cap="flat">
              <a:solidFill>
                <a:srgbClr val="D5D5D5"/>
              </a:solidFill>
              <a:prstDash val="solid"/>
              <a:miter lim="400000"/>
            </a:ln>
          </a:insideV>
        </a:tcBdr>
        <a:fill>
          <a:solidFill>
            <a:schemeClr val="accent6">
              <a:satOff val="-21357"/>
              <a:lumOff val="-20662"/>
            </a:schemeClr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Graphik"/>
          <a:ea typeface="Graphik"/>
          <a:cs typeface="Graphik"/>
        </a:font>
        <a:srgbClr val="FFFFFF"/>
      </a:tcTxStyle>
      <a:tcStyle>
        <a:tcBdr>
          <a:left>
            <a:ln w="12700" cap="flat">
              <a:solidFill>
                <a:srgbClr val="D5D5D5"/>
              </a:solidFill>
              <a:prstDash val="solid"/>
              <a:miter lim="400000"/>
            </a:ln>
          </a:left>
          <a:right>
            <a:ln w="12700" cap="flat">
              <a:solidFill>
                <a:srgbClr val="D5D5D5"/>
              </a:solidFill>
              <a:prstDash val="solid"/>
              <a:miter lim="400000"/>
            </a:ln>
          </a:right>
          <a:top>
            <a:ln w="12700" cap="flat">
              <a:solidFill>
                <a:srgbClr val="D5D5D5"/>
              </a:solidFill>
              <a:prstDash val="solid"/>
              <a:miter lim="400000"/>
            </a:ln>
          </a:top>
          <a:bottom>
            <a:ln w="12700" cap="flat">
              <a:solidFill>
                <a:srgbClr val="D5D5D5"/>
              </a:solidFill>
              <a:prstDash val="solid"/>
              <a:miter lim="400000"/>
            </a:ln>
          </a:bottom>
          <a:insideH>
            <a:ln w="12700" cap="flat">
              <a:solidFill>
                <a:srgbClr val="D5D5D5"/>
              </a:solidFill>
              <a:prstDash val="solid"/>
              <a:miter lim="400000"/>
            </a:ln>
          </a:insideH>
          <a:insideV>
            <a:ln w="12700" cap="flat">
              <a:solidFill>
                <a:srgbClr val="D5D5D5"/>
              </a:solidFill>
              <a:prstDash val="solid"/>
              <a:miter lim="400000"/>
            </a:ln>
          </a:insideV>
        </a:tcBdr>
        <a:fill>
          <a:solidFill>
            <a:srgbClr val="15161B"/>
          </a:solidFill>
        </a:fill>
      </a:tcStyle>
    </a:wholeTbl>
    <a:band2H>
      <a:tcTxStyle b="def" i="def"/>
      <a:tcStyle>
        <a:tcBdr/>
        <a:fill>
          <a:solidFill>
            <a:srgbClr val="929292"/>
          </a:solidFill>
        </a:fill>
      </a:tcStyle>
    </a:band2H>
    <a:firstCol>
      <a:tcTxStyle b="on" i="off">
        <a:font>
          <a:latin typeface="Graphik Semibold"/>
          <a:ea typeface="Graphik Semibold"/>
          <a:cs typeface="Graphik Semibold"/>
        </a:font>
        <a:srgbClr val="FFFFFF"/>
      </a:tcTxStyle>
      <a:tcStyle>
        <a:tcBdr>
          <a:left>
            <a:ln w="12700" cap="flat">
              <a:solidFill>
                <a:srgbClr val="D5D5D5"/>
              </a:solidFill>
              <a:prstDash val="solid"/>
              <a:miter lim="400000"/>
            </a:ln>
          </a:left>
          <a:right>
            <a:ln w="38100" cap="flat">
              <a:solidFill>
                <a:srgbClr val="D5D5D5"/>
              </a:solidFill>
              <a:prstDash val="solid"/>
              <a:miter lim="400000"/>
            </a:ln>
          </a:right>
          <a:top>
            <a:ln w="12700" cap="flat">
              <a:solidFill>
                <a:srgbClr val="D5D5D5"/>
              </a:solidFill>
              <a:prstDash val="solid"/>
              <a:miter lim="400000"/>
            </a:ln>
          </a:top>
          <a:bottom>
            <a:ln w="12700" cap="flat">
              <a:solidFill>
                <a:srgbClr val="D5D5D5"/>
              </a:solidFill>
              <a:prstDash val="solid"/>
              <a:miter lim="400000"/>
            </a:ln>
          </a:bottom>
          <a:insideH>
            <a:ln w="12700" cap="flat">
              <a:solidFill>
                <a:srgbClr val="D5D5D5"/>
              </a:solidFill>
              <a:prstDash val="solid"/>
              <a:miter lim="400000"/>
            </a:ln>
          </a:insideH>
          <a:insideV>
            <a:ln w="12700" cap="flat">
              <a:solidFill>
                <a:srgbClr val="D5D5D5"/>
              </a:solidFill>
              <a:prstDash val="solid"/>
              <a:miter lim="400000"/>
            </a:ln>
          </a:insideV>
        </a:tcBdr>
        <a:fill>
          <a:solidFill>
            <a:srgbClr val="15161B"/>
          </a:solidFill>
        </a:fill>
      </a:tcStyle>
    </a:firstCol>
    <a:lastRow>
      <a:tcTxStyle b="on" i="off">
        <a:font>
          <a:latin typeface="Graphik Semibold"/>
          <a:ea typeface="Graphik Semibold"/>
          <a:cs typeface="Graphik Semibold"/>
        </a:font>
        <a:srgbClr val="FFFFFF"/>
      </a:tcTxStyle>
      <a:tcStyle>
        <a:tcBdr>
          <a:left>
            <a:ln w="12700" cap="flat">
              <a:solidFill>
                <a:srgbClr val="D5D5D5"/>
              </a:solidFill>
              <a:prstDash val="solid"/>
              <a:miter lim="400000"/>
            </a:ln>
          </a:left>
          <a:right>
            <a:ln w="12700" cap="flat">
              <a:solidFill>
                <a:srgbClr val="D5D5D5"/>
              </a:solidFill>
              <a:prstDash val="solid"/>
              <a:miter lim="400000"/>
            </a:ln>
          </a:right>
          <a:top>
            <a:ln w="38100" cap="flat">
              <a:solidFill>
                <a:srgbClr val="D5D5D5"/>
              </a:solidFill>
              <a:prstDash val="solid"/>
              <a:miter lim="400000"/>
            </a:ln>
          </a:top>
          <a:bottom>
            <a:ln w="12700" cap="flat">
              <a:solidFill>
                <a:srgbClr val="D5D5D5"/>
              </a:solidFill>
              <a:prstDash val="solid"/>
              <a:miter lim="400000"/>
            </a:ln>
          </a:bottom>
          <a:insideH>
            <a:ln w="12700" cap="flat">
              <a:solidFill>
                <a:srgbClr val="D5D5D5"/>
              </a:solidFill>
              <a:prstDash val="solid"/>
              <a:miter lim="400000"/>
            </a:ln>
          </a:insideH>
          <a:insideV>
            <a:ln w="12700" cap="flat">
              <a:solidFill>
                <a:srgbClr val="D5D5D5"/>
              </a:solidFill>
              <a:prstDash val="solid"/>
              <a:miter lim="400000"/>
            </a:ln>
          </a:insideV>
        </a:tcBdr>
        <a:fill>
          <a:solidFill>
            <a:srgbClr val="15161B"/>
          </a:solidFill>
        </a:fill>
      </a:tcStyle>
    </a:lastRow>
    <a:firstRow>
      <a:tcTxStyle b="on" i="off">
        <a:font>
          <a:latin typeface="Graphik Semibold"/>
          <a:ea typeface="Graphik Semibold"/>
          <a:cs typeface="Graphik Semibold"/>
        </a:font>
        <a:srgbClr val="FFFFFF"/>
      </a:tcTxStyle>
      <a:tcStyle>
        <a:tcBdr>
          <a:left>
            <a:ln w="12700" cap="flat">
              <a:solidFill>
                <a:srgbClr val="D5D5D5"/>
              </a:solidFill>
              <a:prstDash val="solid"/>
              <a:miter lim="400000"/>
            </a:ln>
          </a:left>
          <a:right>
            <a:ln w="12700" cap="flat">
              <a:solidFill>
                <a:srgbClr val="D5D5D5"/>
              </a:solidFill>
              <a:prstDash val="solid"/>
              <a:miter lim="400000"/>
            </a:ln>
          </a:right>
          <a:top>
            <a:ln w="12700" cap="flat">
              <a:solidFill>
                <a:srgbClr val="D5D5D5"/>
              </a:solidFill>
              <a:prstDash val="solid"/>
              <a:miter lim="400000"/>
            </a:ln>
          </a:top>
          <a:bottom>
            <a:ln w="12700" cap="flat">
              <a:solidFill>
                <a:srgbClr val="D5D5D5"/>
              </a:solidFill>
              <a:prstDash val="solid"/>
              <a:miter lim="400000"/>
            </a:ln>
          </a:bottom>
          <a:insideH>
            <a:ln w="12700" cap="flat">
              <a:solidFill>
                <a:srgbClr val="D5D5D5"/>
              </a:solidFill>
              <a:prstDash val="solid"/>
              <a:miter lim="400000"/>
            </a:ln>
          </a:insideH>
          <a:insideV>
            <a:ln w="12700" cap="flat">
              <a:solidFill>
                <a:srgbClr val="D5D5D5"/>
              </a:solidFill>
              <a:prstDash val="solid"/>
              <a:miter lim="400000"/>
            </a:ln>
          </a:insideV>
        </a:tcBdr>
        <a:fill>
          <a:solidFill>
            <a:srgbClr val="5E5E5E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hape 65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66" name="Shape 66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Full Access logo white-green.png" descr="Full Access logo white-green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9306463" y="12532187"/>
            <a:ext cx="3898901" cy="647701"/>
          </a:xfrm>
          <a:prstGeom prst="rect">
            <a:avLst/>
          </a:prstGeom>
          <a:ln w="12700">
            <a:miter lim="400000"/>
          </a:ln>
        </p:spPr>
      </p:pic>
      <p:sp>
        <p:nvSpPr>
          <p:cNvPr id="24" name="Arrow">
            <a:hlinkClick r:id="" invalidUrl="" action="ppaction://hlinkshowjump?jump=previousslide" tgtFrame="" tooltip="" history="1" highlightClick="0" endSnd="0"/>
          </p:cNvPr>
          <p:cNvSpPr/>
          <p:nvPr/>
        </p:nvSpPr>
        <p:spPr>
          <a:xfrm flipH="1">
            <a:off x="17404291" y="12557653"/>
            <a:ext cx="555801" cy="562972"/>
          </a:xfrm>
          <a:prstGeom prst="rightArrow">
            <a:avLst>
              <a:gd name="adj1" fmla="val 32000"/>
              <a:gd name="adj2" fmla="val 65956"/>
            </a:avLst>
          </a:prstGeom>
          <a:solidFill>
            <a:srgbClr val="0AB577"/>
          </a:solidFill>
          <a:ln w="25400">
            <a:solidFill>
              <a:srgbClr val="06764E"/>
            </a:solidFill>
            <a:miter lim="400000"/>
          </a:ln>
        </p:spPr>
        <p:txBody>
          <a:bodyPr lIns="50800" tIns="50800" rIns="50800" bIns="50800" anchor="ctr"/>
          <a:lstStyle/>
          <a:p>
            <a:pPr algn="ctr">
              <a:lnSpc>
                <a:spcPct val="100000"/>
              </a:lnSpc>
              <a:buClrTx/>
              <a:defRPr baseline="0" sz="3200">
                <a:solidFill>
                  <a:schemeClr val="accent1">
                    <a:satOff val="5092"/>
                    <a:lumOff val="-28652"/>
                  </a:schemeClr>
                </a:solidFill>
                <a:latin typeface="Graphik Light"/>
                <a:ea typeface="Graphik Light"/>
                <a:cs typeface="Graphik Light"/>
                <a:sym typeface="Graphik Light"/>
              </a:defRPr>
            </a:pPr>
          </a:p>
        </p:txBody>
      </p:sp>
      <p:sp>
        <p:nvSpPr>
          <p:cNvPr id="25" name="Arrow">
            <a:hlinkClick r:id="" invalidUrl="" action="ppaction://hlinkshowjump?jump=nextslide" tgtFrame="" tooltip="" history="1" highlightClick="0" endSnd="0"/>
          </p:cNvPr>
          <p:cNvSpPr/>
          <p:nvPr/>
        </p:nvSpPr>
        <p:spPr>
          <a:xfrm>
            <a:off x="18384173" y="12575261"/>
            <a:ext cx="556025" cy="562423"/>
          </a:xfrm>
          <a:prstGeom prst="rightArrow">
            <a:avLst>
              <a:gd name="adj1" fmla="val 32000"/>
              <a:gd name="adj2" fmla="val 64800"/>
            </a:avLst>
          </a:prstGeom>
          <a:solidFill>
            <a:srgbClr val="0AB577"/>
          </a:solidFill>
          <a:ln w="25400">
            <a:solidFill>
              <a:srgbClr val="06774E"/>
            </a:solidFill>
            <a:miter lim="400000"/>
          </a:ln>
        </p:spPr>
        <p:txBody>
          <a:bodyPr lIns="50800" tIns="50800" rIns="50800" bIns="50800" anchor="ctr"/>
          <a:lstStyle/>
          <a:p>
            <a:pPr algn="ctr">
              <a:lnSpc>
                <a:spcPct val="100000"/>
              </a:lnSpc>
              <a:buClrTx/>
              <a:defRPr baseline="0" sz="3200">
                <a:solidFill>
                  <a:schemeClr val="accent1">
                    <a:satOff val="5092"/>
                    <a:lumOff val="-28652"/>
                  </a:schemeClr>
                </a:solidFill>
                <a:latin typeface="Graphik Light"/>
                <a:ea typeface="Graphik Light"/>
                <a:cs typeface="Graphik Light"/>
                <a:sym typeface="Graphik Light"/>
              </a:defRPr>
            </a:pPr>
          </a:p>
        </p:txBody>
      </p:sp>
      <p:graphicFrame>
        <p:nvGraphicFramePr>
          <p:cNvPr id="26" name="Table 1"/>
          <p:cNvGraphicFramePr/>
          <p:nvPr/>
        </p:nvGraphicFramePr>
        <p:xfrm>
          <a:off x="10644681" y="12433965"/>
          <a:ext cx="3094638" cy="844145"/>
        </p:xfrm>
        <a:graphic xmlns:a="http://schemas.openxmlformats.org/drawingml/2006/main">
          <a:graphicData uri="http://schemas.openxmlformats.org/drawingml/2006/table">
            <a:tbl>
              <a:tblPr firstCol="0" firstRow="0" lastCol="0" lastRow="0" bandCol="0" bandRow="0" rtl="0">
                <a:tableStyleId>{4C3C2611-4C71-4FC5-86AE-919BDF0F9419}</a:tableStyleId>
              </a:tblPr>
              <a:tblGrid>
                <a:gridCol w="3094637"/>
              </a:tblGrid>
              <a:tr h="844143">
                <a:tc>
                  <a:txBody>
                    <a:bodyPr/>
                    <a:lstStyle/>
                    <a:p>
                      <a:pPr defTabSz="914400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3300">
                          <a:solidFill>
                            <a:srgbClr val="FFFFFF"/>
                          </a:solidFill>
                          <a:latin typeface="+mj-lt"/>
                          <a:ea typeface="+mj-ea"/>
                          <a:cs typeface="+mj-cs"/>
                        </a:rPr>
                        <a:t>8/12/26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2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Full Access logo white-green.png" descr="Full Access logo white-green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9306463" y="12532187"/>
            <a:ext cx="3898901" cy="647701"/>
          </a:xfrm>
          <a:prstGeom prst="rect">
            <a:avLst/>
          </a:prstGeom>
          <a:ln w="12700">
            <a:miter lim="400000"/>
          </a:ln>
        </p:spPr>
      </p:pic>
      <p:graphicFrame>
        <p:nvGraphicFramePr>
          <p:cNvPr id="35" name="Table 1"/>
          <p:cNvGraphicFramePr/>
          <p:nvPr/>
        </p:nvGraphicFramePr>
        <p:xfrm>
          <a:off x="10644681" y="12433965"/>
          <a:ext cx="3094638" cy="844145"/>
        </p:xfrm>
        <a:graphic xmlns:a="http://schemas.openxmlformats.org/drawingml/2006/main">
          <a:graphicData uri="http://schemas.openxmlformats.org/drawingml/2006/table">
            <a:tbl>
              <a:tblPr firstCol="0" firstRow="0" lastCol="0" lastRow="0" bandCol="0" bandRow="0" rtl="0">
                <a:tableStyleId>{4C3C2611-4C71-4FC5-86AE-919BDF0F9419}</a:tableStyleId>
              </a:tblPr>
              <a:tblGrid>
                <a:gridCol w="3094637"/>
              </a:tblGrid>
              <a:tr h="844143">
                <a:tc>
                  <a:txBody>
                    <a:bodyPr/>
                    <a:lstStyle/>
                    <a:p>
                      <a:pPr defTabSz="914400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3300">
                          <a:solidFill>
                            <a:srgbClr val="FFFFFF"/>
                          </a:solidFill>
                          <a:latin typeface="+mj-lt"/>
                          <a:ea typeface="+mj-ea"/>
                          <a:cs typeface="+mj-cs"/>
                        </a:rPr>
                        <a:t>8/12/26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36" name="Slide Number"/>
          <p:cNvSpPr txBox="1"/>
          <p:nvPr>
            <p:ph type="sldNum" sz="quarter" idx="2"/>
          </p:nvPr>
        </p:nvSpPr>
        <p:spPr>
          <a:xfrm>
            <a:off x="23651626" y="12633959"/>
            <a:ext cx="587594" cy="431801"/>
          </a:xfrm>
          <a:prstGeom prst="rect">
            <a:avLst/>
          </a:prstGeom>
        </p:spPr>
        <p:txBody>
          <a:bodyPr wrap="square"/>
          <a:lstStyle/>
          <a:p>
            <a:pPr/>
            <a:fld id="{86CB4B4D-7CA3-9044-876B-883B54F8677D}" type="slidenum"/>
          </a:p>
        </p:txBody>
      </p:sp>
      <p:sp>
        <p:nvSpPr>
          <p:cNvPr id="37" name="Arrow">
            <a:hlinkClick r:id="" invalidUrl="" action="ppaction://hlinkshowjump?jump=previousslide" tgtFrame="" tooltip="" history="1" highlightClick="0" endSnd="0"/>
          </p:cNvPr>
          <p:cNvSpPr/>
          <p:nvPr/>
        </p:nvSpPr>
        <p:spPr>
          <a:xfrm flipH="1">
            <a:off x="17404291" y="12557653"/>
            <a:ext cx="555801" cy="562972"/>
          </a:xfrm>
          <a:prstGeom prst="rightArrow">
            <a:avLst>
              <a:gd name="adj1" fmla="val 32000"/>
              <a:gd name="adj2" fmla="val 65956"/>
            </a:avLst>
          </a:prstGeom>
          <a:solidFill>
            <a:srgbClr val="0AB577"/>
          </a:solidFill>
          <a:ln w="25400">
            <a:solidFill>
              <a:srgbClr val="06764E"/>
            </a:solidFill>
            <a:miter lim="400000"/>
          </a:ln>
        </p:spPr>
        <p:txBody>
          <a:bodyPr lIns="50800" tIns="50800" rIns="50800" bIns="50800" anchor="ctr"/>
          <a:lstStyle/>
          <a:p>
            <a:pPr algn="ctr">
              <a:lnSpc>
                <a:spcPct val="100000"/>
              </a:lnSpc>
              <a:buClrTx/>
              <a:defRPr baseline="0" sz="3200">
                <a:solidFill>
                  <a:schemeClr val="accent1">
                    <a:satOff val="5092"/>
                    <a:lumOff val="-28652"/>
                  </a:schemeClr>
                </a:solidFill>
                <a:latin typeface="Graphik Light"/>
                <a:ea typeface="Graphik Light"/>
                <a:cs typeface="Graphik Light"/>
                <a:sym typeface="Graphik Light"/>
              </a:defRPr>
            </a:pPr>
          </a:p>
        </p:txBody>
      </p:sp>
      <p:sp>
        <p:nvSpPr>
          <p:cNvPr id="38" name="Arrow">
            <a:hlinkClick r:id="" invalidUrl="" action="ppaction://hlinkshowjump?jump=nextslide" tgtFrame="" tooltip="" history="1" highlightClick="0" endSnd="0"/>
          </p:cNvPr>
          <p:cNvSpPr/>
          <p:nvPr/>
        </p:nvSpPr>
        <p:spPr>
          <a:xfrm>
            <a:off x="18384173" y="12575261"/>
            <a:ext cx="556025" cy="562423"/>
          </a:xfrm>
          <a:prstGeom prst="rightArrow">
            <a:avLst>
              <a:gd name="adj1" fmla="val 32000"/>
              <a:gd name="adj2" fmla="val 64800"/>
            </a:avLst>
          </a:prstGeom>
          <a:solidFill>
            <a:srgbClr val="0AB577"/>
          </a:solidFill>
          <a:ln w="25400">
            <a:solidFill>
              <a:srgbClr val="06774E"/>
            </a:solidFill>
            <a:miter lim="400000"/>
          </a:ln>
        </p:spPr>
        <p:txBody>
          <a:bodyPr lIns="50800" tIns="50800" rIns="50800" bIns="50800" anchor="ctr"/>
          <a:lstStyle/>
          <a:p>
            <a:pPr algn="ctr">
              <a:lnSpc>
                <a:spcPct val="100000"/>
              </a:lnSpc>
              <a:buClrTx/>
              <a:defRPr baseline="0" sz="3200">
                <a:solidFill>
                  <a:schemeClr val="accent1">
                    <a:satOff val="5092"/>
                    <a:lumOff val="-28652"/>
                  </a:schemeClr>
                </a:solidFill>
                <a:latin typeface="Graphik Light"/>
                <a:ea typeface="Graphik Light"/>
                <a:cs typeface="Graphik Light"/>
                <a:sym typeface="Graphik Light"/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Clos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hank you !!"/>
          <p:cNvSpPr txBox="1"/>
          <p:nvPr/>
        </p:nvSpPr>
        <p:spPr>
          <a:xfrm>
            <a:off x="1417709" y="4083198"/>
            <a:ext cx="18741189" cy="2006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>
            <a:lvl1pPr>
              <a:defRPr baseline="-8333" sz="12000"/>
            </a:lvl1pPr>
          </a:lstStyle>
          <a:p>
            <a:pPr/>
            <a:r>
              <a:t>Thank you !!</a:t>
            </a:r>
          </a:p>
        </p:txBody>
      </p:sp>
      <p:pic>
        <p:nvPicPr>
          <p:cNvPr id="46" name="Full Access logo white-green.png" descr="Full Access logo white-green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9306463" y="12532187"/>
            <a:ext cx="3898901" cy="647701"/>
          </a:xfrm>
          <a:prstGeom prst="rect">
            <a:avLst/>
          </a:prstGeom>
          <a:ln w="12700">
            <a:miter lim="400000"/>
          </a:ln>
        </p:spPr>
      </p:pic>
      <p:graphicFrame>
        <p:nvGraphicFramePr>
          <p:cNvPr id="47" name="Table 1"/>
          <p:cNvGraphicFramePr/>
          <p:nvPr/>
        </p:nvGraphicFramePr>
        <p:xfrm>
          <a:off x="10644681" y="12433965"/>
          <a:ext cx="3094638" cy="844145"/>
        </p:xfrm>
        <a:graphic xmlns:a="http://schemas.openxmlformats.org/drawingml/2006/main">
          <a:graphicData uri="http://schemas.openxmlformats.org/drawingml/2006/table">
            <a:tbl>
              <a:tblPr firstCol="0" firstRow="0" lastCol="0" lastRow="0" bandCol="0" bandRow="0" rtl="0">
                <a:tableStyleId>{4C3C2611-4C71-4FC5-86AE-919BDF0F9419}</a:tableStyleId>
              </a:tblPr>
              <a:tblGrid>
                <a:gridCol w="3094637"/>
              </a:tblGrid>
              <a:tr h="844143">
                <a:tc>
                  <a:txBody>
                    <a:bodyPr/>
                    <a:lstStyle/>
                    <a:p>
                      <a:pPr defTabSz="914400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3300">
                          <a:solidFill>
                            <a:srgbClr val="FFFFFF"/>
                          </a:solidFill>
                          <a:latin typeface="+mj-lt"/>
                          <a:ea typeface="+mj-ea"/>
                          <a:cs typeface="+mj-cs"/>
                        </a:rPr>
                        <a:t>8/12/26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4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49" name="Arrow">
            <a:hlinkClick r:id="" invalidUrl="" action="ppaction://hlinkshowjump?jump=previousslide" tgtFrame="" tooltip="" history="1" highlightClick="0" endSnd="0"/>
          </p:cNvPr>
          <p:cNvSpPr/>
          <p:nvPr/>
        </p:nvSpPr>
        <p:spPr>
          <a:xfrm flipH="1">
            <a:off x="17404291" y="12557653"/>
            <a:ext cx="555801" cy="562972"/>
          </a:xfrm>
          <a:prstGeom prst="rightArrow">
            <a:avLst>
              <a:gd name="adj1" fmla="val 32000"/>
              <a:gd name="adj2" fmla="val 65956"/>
            </a:avLst>
          </a:prstGeom>
          <a:solidFill>
            <a:srgbClr val="0AB577"/>
          </a:solidFill>
          <a:ln w="25400">
            <a:solidFill>
              <a:srgbClr val="06764E"/>
            </a:solidFill>
            <a:miter lim="400000"/>
          </a:ln>
        </p:spPr>
        <p:txBody>
          <a:bodyPr lIns="50800" tIns="50800" rIns="50800" bIns="50800" anchor="ctr"/>
          <a:lstStyle/>
          <a:p>
            <a:pPr algn="ctr">
              <a:lnSpc>
                <a:spcPct val="100000"/>
              </a:lnSpc>
              <a:buClrTx/>
              <a:defRPr baseline="0" sz="3200">
                <a:solidFill>
                  <a:schemeClr val="accent1">
                    <a:satOff val="5092"/>
                    <a:lumOff val="-28652"/>
                  </a:schemeClr>
                </a:solidFill>
                <a:latin typeface="Graphik Light"/>
                <a:ea typeface="Graphik Light"/>
                <a:cs typeface="Graphik Light"/>
                <a:sym typeface="Graphik Light"/>
              </a:defRPr>
            </a:pPr>
          </a:p>
        </p:txBody>
      </p:sp>
      <p:sp>
        <p:nvSpPr>
          <p:cNvPr id="50" name="Arrow">
            <a:hlinkClick r:id="" invalidUrl="" action="ppaction://hlinkshowjump?jump=nextslide" tgtFrame="" tooltip="" history="1" highlightClick="0" endSnd="0"/>
          </p:cNvPr>
          <p:cNvSpPr/>
          <p:nvPr/>
        </p:nvSpPr>
        <p:spPr>
          <a:xfrm>
            <a:off x="18384173" y="12575261"/>
            <a:ext cx="556025" cy="562423"/>
          </a:xfrm>
          <a:prstGeom prst="rightArrow">
            <a:avLst>
              <a:gd name="adj1" fmla="val 32000"/>
              <a:gd name="adj2" fmla="val 64800"/>
            </a:avLst>
          </a:prstGeom>
          <a:solidFill>
            <a:srgbClr val="0AB577"/>
          </a:solidFill>
          <a:ln w="25400">
            <a:solidFill>
              <a:srgbClr val="06774E"/>
            </a:solidFill>
            <a:miter lim="400000"/>
          </a:ln>
        </p:spPr>
        <p:txBody>
          <a:bodyPr lIns="50800" tIns="50800" rIns="50800" bIns="50800" anchor="ctr"/>
          <a:lstStyle/>
          <a:p>
            <a:pPr algn="ctr">
              <a:lnSpc>
                <a:spcPct val="100000"/>
              </a:lnSpc>
              <a:buClrTx/>
              <a:defRPr baseline="0" sz="3200">
                <a:solidFill>
                  <a:schemeClr val="accent1">
                    <a:satOff val="5092"/>
                    <a:lumOff val="-28652"/>
                  </a:schemeClr>
                </a:solidFill>
                <a:latin typeface="Graphik Light"/>
                <a:ea typeface="Graphik Light"/>
                <a:cs typeface="Graphik Light"/>
                <a:sym typeface="Graphik Light"/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Title cop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" name="Full Access logo white-green.png" descr="Full Access logo white-green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9306463" y="12532187"/>
            <a:ext cx="3898901" cy="647701"/>
          </a:xfrm>
          <a:prstGeom prst="rect">
            <a:avLst/>
          </a:prstGeom>
          <a:ln w="12700">
            <a:miter lim="400000"/>
          </a:ln>
        </p:spPr>
      </p:pic>
      <p:pic>
        <p:nvPicPr>
          <p:cNvPr id="58" name="Full Access logo white-green.png" descr="Full Access logo white-green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9306463" y="12532187"/>
            <a:ext cx="3898901" cy="647701"/>
          </a:xfrm>
          <a:prstGeom prst="rect">
            <a:avLst/>
          </a:prstGeom>
          <a:ln w="12700">
            <a:miter lim="400000"/>
          </a:ln>
        </p:spPr>
      </p:pic>
      <p:sp>
        <p:nvSpPr>
          <p:cNvPr id="5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Full Access logo white-green.png" descr="Full Access logo white-green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9306463" y="12532187"/>
            <a:ext cx="3898901" cy="647701"/>
          </a:xfrm>
          <a:prstGeom prst="rect">
            <a:avLst/>
          </a:prstGeom>
          <a:ln w="12700">
            <a:miter lim="400000"/>
          </a:ln>
        </p:spPr>
      </p:pic>
      <p:graphicFrame>
        <p:nvGraphicFramePr>
          <p:cNvPr id="3" name="Table 1"/>
          <p:cNvGraphicFramePr/>
          <p:nvPr/>
        </p:nvGraphicFramePr>
        <p:xfrm>
          <a:off x="10644681" y="12433965"/>
          <a:ext cx="3094638" cy="844145"/>
        </p:xfrm>
        <a:graphic xmlns:a="http://schemas.openxmlformats.org/drawingml/2006/main">
          <a:graphicData uri="http://schemas.openxmlformats.org/drawingml/2006/table">
            <a:tbl>
              <a:tblPr firstCol="0" firstRow="0" lastCol="0" lastRow="0" bandCol="0" bandRow="0" rtl="0">
                <a:tableStyleId>{4C3C2611-4C71-4FC5-86AE-919BDF0F9419}</a:tableStyleId>
              </a:tblPr>
              <a:tblGrid>
                <a:gridCol w="3094637"/>
              </a:tblGrid>
              <a:tr h="844143">
                <a:tc>
                  <a:txBody>
                    <a:bodyPr/>
                    <a:lstStyle/>
                    <a:p>
                      <a:pPr defTabSz="914400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3300">
                          <a:solidFill>
                            <a:srgbClr val="FFFFFF"/>
                          </a:solidFill>
                          <a:latin typeface="+mj-lt"/>
                          <a:ea typeface="+mj-ea"/>
                          <a:cs typeface="+mj-cs"/>
                        </a:rPr>
                        <a:t>8/12/26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23743448" y="12633960"/>
            <a:ext cx="407343" cy="43180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algn="ctr" defTabSz="584200">
              <a:lnSpc>
                <a:spcPct val="100000"/>
              </a:lnSpc>
              <a:buClrTx/>
              <a:defRPr baseline="0" sz="2200"/>
            </a:lvl1pPr>
          </a:lstStyle>
          <a:p>
            <a:pPr/>
            <a:fld id="{86CB4B4D-7CA3-9044-876B-883B54F8677D}" type="slidenum"/>
          </a:p>
        </p:txBody>
      </p:sp>
      <p:pic>
        <p:nvPicPr>
          <p:cNvPr id="5" name="Full Access logo white-green.png" descr="Full Access logo white-green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9306463" y="12532187"/>
            <a:ext cx="3898901" cy="647701"/>
          </a:xfrm>
          <a:prstGeom prst="rect">
            <a:avLst/>
          </a:prstGeom>
          <a:ln w="12700">
            <a:miter lim="400000"/>
          </a:ln>
        </p:spPr>
      </p:pic>
      <p:graphicFrame>
        <p:nvGraphicFramePr>
          <p:cNvPr id="6" name="Table 1-1"/>
          <p:cNvGraphicFramePr/>
          <p:nvPr/>
        </p:nvGraphicFramePr>
        <p:xfrm>
          <a:off x="10644681" y="12433965"/>
          <a:ext cx="3094638" cy="844145"/>
        </p:xfrm>
        <a:graphic xmlns:a="http://schemas.openxmlformats.org/drawingml/2006/main">
          <a:graphicData uri="http://schemas.openxmlformats.org/drawingml/2006/table">
            <a:tbl>
              <a:tblPr firstCol="0" firstRow="0" lastCol="0" lastRow="0" bandCol="0" bandRow="0" rtl="0">
                <a:tableStyleId>{4C3C2611-4C71-4FC5-86AE-919BDF0F9419}</a:tableStyleId>
              </a:tblPr>
              <a:tblGrid>
                <a:gridCol w="3094637"/>
              </a:tblGrid>
              <a:tr h="844143">
                <a:tc>
                  <a:txBody>
                    <a:bodyPr/>
                    <a:lstStyle/>
                    <a:p>
                      <a:pPr defTabSz="914400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3300">
                          <a:solidFill>
                            <a:srgbClr val="FFFFFF"/>
                          </a:solidFill>
                          <a:latin typeface="+mj-lt"/>
                          <a:ea typeface="+mj-ea"/>
                          <a:cs typeface="+mj-cs"/>
                        </a:rPr>
                        <a:t>8/12/26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7" name="Arrow">
            <a:hlinkClick r:id="" invalidUrl="" action="ppaction://hlinkshowjump?jump=nextslide" tgtFrame="" tooltip="" history="1" highlightClick="0" endSnd="0"/>
          </p:cNvPr>
          <p:cNvSpPr/>
          <p:nvPr/>
        </p:nvSpPr>
        <p:spPr>
          <a:xfrm>
            <a:off x="18384173" y="12575261"/>
            <a:ext cx="556025" cy="562423"/>
          </a:xfrm>
          <a:prstGeom prst="rightArrow">
            <a:avLst>
              <a:gd name="adj1" fmla="val 32000"/>
              <a:gd name="adj2" fmla="val 64800"/>
            </a:avLst>
          </a:prstGeom>
          <a:solidFill>
            <a:srgbClr val="0AB577"/>
          </a:solidFill>
          <a:ln w="25400">
            <a:solidFill>
              <a:srgbClr val="06774E"/>
            </a:solidFill>
            <a:miter lim="400000"/>
          </a:ln>
        </p:spPr>
        <p:txBody>
          <a:bodyPr lIns="50800" tIns="50800" rIns="50800" bIns="50800" anchor="ctr"/>
          <a:lstStyle/>
          <a:p>
            <a:pPr algn="ctr">
              <a:lnSpc>
                <a:spcPct val="100000"/>
              </a:lnSpc>
              <a:buClrTx/>
              <a:defRPr baseline="0" sz="3200">
                <a:solidFill>
                  <a:schemeClr val="accent1">
                    <a:satOff val="5092"/>
                    <a:lumOff val="-28652"/>
                  </a:schemeClr>
                </a:solidFill>
                <a:latin typeface="Graphik Light"/>
                <a:ea typeface="Graphik Light"/>
                <a:cs typeface="Graphik Light"/>
                <a:sym typeface="Graphik Light"/>
              </a:defRPr>
            </a:pPr>
          </a:p>
        </p:txBody>
      </p:sp>
      <p:sp>
        <p:nvSpPr>
          <p:cNvPr id="8" name="Presentation Title"/>
          <p:cNvSpPr txBox="1"/>
          <p:nvPr>
            <p:ph type="title" hasCustomPrompt="1"/>
          </p:nvPr>
        </p:nvSpPr>
        <p:spPr>
          <a:xfrm>
            <a:off x="1553009" y="3863277"/>
            <a:ext cx="21075062" cy="222273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b">
            <a:normAutofit fontScale="100000" lnSpcReduction="0"/>
          </a:bodyPr>
          <a:lstStyle/>
          <a:p>
            <a:pPr/>
            <a:r>
              <a:t>Presentation Title</a:t>
            </a:r>
          </a:p>
        </p:txBody>
      </p:sp>
      <p:sp>
        <p:nvSpPr>
          <p:cNvPr id="9" name="Body Level One…"/>
          <p:cNvSpPr txBox="1"/>
          <p:nvPr>
            <p:ph type="body" idx="1" hasCustomPrompt="1"/>
          </p:nvPr>
        </p:nvSpPr>
        <p:spPr>
          <a:xfrm>
            <a:off x="1206500" y="7357839"/>
            <a:ext cx="21971000" cy="2006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/>
            <a:r>
              <a:t>Presentation Subtitle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4"/>
    <p:sldLayoutId id="2147483650" r:id="rId5"/>
    <p:sldLayoutId id="2147483651" r:id="rId6"/>
    <p:sldLayoutId id="2147483652" r:id="rId7"/>
    <p:sldLayoutId id="2147483653" r:id="rId8"/>
  </p:sldLayoutIdLst>
  <p:transition xmlns:p14="http://schemas.microsoft.com/office/powerpoint/2010/main" spd="med" advClick="1"/>
  <p:txStyles>
    <p:titleStyle>
      <a:lvl1pPr marL="0" marR="0" indent="0" algn="l" defTabSz="3556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-119" strike="noStrike" sz="12000" u="none">
          <a:solidFill>
            <a:srgbClr val="FFFFFF"/>
          </a:solidFill>
          <a:uFillTx/>
          <a:latin typeface="+mj-lt"/>
          <a:ea typeface="+mj-ea"/>
          <a:cs typeface="+mj-cs"/>
          <a:sym typeface="Trebuchet MS"/>
        </a:defRPr>
      </a:lvl1pPr>
      <a:lvl2pPr marL="0" marR="0" indent="457200" algn="l" defTabSz="3556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-119" strike="noStrike" sz="12000" u="none">
          <a:solidFill>
            <a:srgbClr val="FFFFFF"/>
          </a:solidFill>
          <a:uFillTx/>
          <a:latin typeface="+mj-lt"/>
          <a:ea typeface="+mj-ea"/>
          <a:cs typeface="+mj-cs"/>
          <a:sym typeface="Trebuchet MS"/>
        </a:defRPr>
      </a:lvl2pPr>
      <a:lvl3pPr marL="0" marR="0" indent="914400" algn="l" defTabSz="3556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-119" strike="noStrike" sz="12000" u="none">
          <a:solidFill>
            <a:srgbClr val="FFFFFF"/>
          </a:solidFill>
          <a:uFillTx/>
          <a:latin typeface="+mj-lt"/>
          <a:ea typeface="+mj-ea"/>
          <a:cs typeface="+mj-cs"/>
          <a:sym typeface="Trebuchet MS"/>
        </a:defRPr>
      </a:lvl3pPr>
      <a:lvl4pPr marL="0" marR="0" indent="1371600" algn="l" defTabSz="3556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-119" strike="noStrike" sz="12000" u="none">
          <a:solidFill>
            <a:srgbClr val="FFFFFF"/>
          </a:solidFill>
          <a:uFillTx/>
          <a:latin typeface="+mj-lt"/>
          <a:ea typeface="+mj-ea"/>
          <a:cs typeface="+mj-cs"/>
          <a:sym typeface="Trebuchet MS"/>
        </a:defRPr>
      </a:lvl4pPr>
      <a:lvl5pPr marL="0" marR="0" indent="1828800" algn="l" defTabSz="3556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-119" strike="noStrike" sz="12000" u="none">
          <a:solidFill>
            <a:srgbClr val="FFFFFF"/>
          </a:solidFill>
          <a:uFillTx/>
          <a:latin typeface="+mj-lt"/>
          <a:ea typeface="+mj-ea"/>
          <a:cs typeface="+mj-cs"/>
          <a:sym typeface="Trebuchet MS"/>
        </a:defRPr>
      </a:lvl5pPr>
      <a:lvl6pPr marL="0" marR="0" indent="2286000" algn="l" defTabSz="3556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-119" strike="noStrike" sz="12000" u="none">
          <a:solidFill>
            <a:srgbClr val="FFFFFF"/>
          </a:solidFill>
          <a:uFillTx/>
          <a:latin typeface="+mj-lt"/>
          <a:ea typeface="+mj-ea"/>
          <a:cs typeface="+mj-cs"/>
          <a:sym typeface="Trebuchet MS"/>
        </a:defRPr>
      </a:lvl6pPr>
      <a:lvl7pPr marL="0" marR="0" indent="2743200" algn="l" defTabSz="3556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-119" strike="noStrike" sz="12000" u="none">
          <a:solidFill>
            <a:srgbClr val="FFFFFF"/>
          </a:solidFill>
          <a:uFillTx/>
          <a:latin typeface="+mj-lt"/>
          <a:ea typeface="+mj-ea"/>
          <a:cs typeface="+mj-cs"/>
          <a:sym typeface="Trebuchet MS"/>
        </a:defRPr>
      </a:lvl7pPr>
      <a:lvl8pPr marL="0" marR="0" indent="3200400" algn="l" defTabSz="3556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-119" strike="noStrike" sz="12000" u="none">
          <a:solidFill>
            <a:srgbClr val="FFFFFF"/>
          </a:solidFill>
          <a:uFillTx/>
          <a:latin typeface="+mj-lt"/>
          <a:ea typeface="+mj-ea"/>
          <a:cs typeface="+mj-cs"/>
          <a:sym typeface="Trebuchet MS"/>
        </a:defRPr>
      </a:lvl8pPr>
      <a:lvl9pPr marL="0" marR="0" indent="3657600" algn="l" defTabSz="3556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-119" strike="noStrike" sz="12000" u="none">
          <a:solidFill>
            <a:srgbClr val="FFFFFF"/>
          </a:solidFill>
          <a:uFillTx/>
          <a:latin typeface="+mj-lt"/>
          <a:ea typeface="+mj-ea"/>
          <a:cs typeface="+mj-cs"/>
          <a:sym typeface="Trebuchet MS"/>
        </a:defRPr>
      </a:lvl9pPr>
    </p:titleStyle>
    <p:bodyStyle>
      <a:lvl1pPr marL="0" marR="0" indent="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5500" u="none">
          <a:solidFill>
            <a:srgbClr val="FFFFFF"/>
          </a:solidFill>
          <a:uFillTx/>
          <a:latin typeface="+mn-lt"/>
          <a:ea typeface="+mn-ea"/>
          <a:cs typeface="+mn-cs"/>
          <a:sym typeface="Produkt Extralight"/>
        </a:defRPr>
      </a:lvl1pPr>
      <a:lvl2pPr marL="0" marR="0" indent="45720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5500" u="none">
          <a:solidFill>
            <a:srgbClr val="FFFFFF"/>
          </a:solidFill>
          <a:uFillTx/>
          <a:latin typeface="+mn-lt"/>
          <a:ea typeface="+mn-ea"/>
          <a:cs typeface="+mn-cs"/>
          <a:sym typeface="Produkt Extralight"/>
        </a:defRPr>
      </a:lvl2pPr>
      <a:lvl3pPr marL="0" marR="0" indent="91440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5500" u="none">
          <a:solidFill>
            <a:srgbClr val="FFFFFF"/>
          </a:solidFill>
          <a:uFillTx/>
          <a:latin typeface="+mn-lt"/>
          <a:ea typeface="+mn-ea"/>
          <a:cs typeface="+mn-cs"/>
          <a:sym typeface="Produkt Extralight"/>
        </a:defRPr>
      </a:lvl3pPr>
      <a:lvl4pPr marL="0" marR="0" indent="137160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5500" u="none">
          <a:solidFill>
            <a:srgbClr val="FFFFFF"/>
          </a:solidFill>
          <a:uFillTx/>
          <a:latin typeface="+mn-lt"/>
          <a:ea typeface="+mn-ea"/>
          <a:cs typeface="+mn-cs"/>
          <a:sym typeface="Produkt Extralight"/>
        </a:defRPr>
      </a:lvl4pPr>
      <a:lvl5pPr marL="0" marR="0" indent="182880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5500" u="none">
          <a:solidFill>
            <a:srgbClr val="FFFFFF"/>
          </a:solidFill>
          <a:uFillTx/>
          <a:latin typeface="+mn-lt"/>
          <a:ea typeface="+mn-ea"/>
          <a:cs typeface="+mn-cs"/>
          <a:sym typeface="Produkt Extralight"/>
        </a:defRPr>
      </a:lvl5pPr>
      <a:lvl6pPr marL="0" marR="0" indent="228600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5500" u="none">
          <a:solidFill>
            <a:srgbClr val="FFFFFF"/>
          </a:solidFill>
          <a:uFillTx/>
          <a:latin typeface="+mn-lt"/>
          <a:ea typeface="+mn-ea"/>
          <a:cs typeface="+mn-cs"/>
          <a:sym typeface="Produkt Extralight"/>
        </a:defRPr>
      </a:lvl6pPr>
      <a:lvl7pPr marL="0" marR="0" indent="274320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5500" u="none">
          <a:solidFill>
            <a:srgbClr val="FFFFFF"/>
          </a:solidFill>
          <a:uFillTx/>
          <a:latin typeface="+mn-lt"/>
          <a:ea typeface="+mn-ea"/>
          <a:cs typeface="+mn-cs"/>
          <a:sym typeface="Produkt Extralight"/>
        </a:defRPr>
      </a:lvl7pPr>
      <a:lvl8pPr marL="0" marR="0" indent="320040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5500" u="none">
          <a:solidFill>
            <a:srgbClr val="FFFFFF"/>
          </a:solidFill>
          <a:uFillTx/>
          <a:latin typeface="+mn-lt"/>
          <a:ea typeface="+mn-ea"/>
          <a:cs typeface="+mn-cs"/>
          <a:sym typeface="Produkt Extralight"/>
        </a:defRPr>
      </a:lvl8pPr>
      <a:lvl9pPr marL="0" marR="0" indent="365760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5500" u="none">
          <a:solidFill>
            <a:srgbClr val="FFFFFF"/>
          </a:solidFill>
          <a:uFillTx/>
          <a:latin typeface="+mn-lt"/>
          <a:ea typeface="+mn-ea"/>
          <a:cs typeface="+mn-cs"/>
          <a:sym typeface="Produkt Extralight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200" u="none">
          <a:solidFill>
            <a:schemeClr val="tx1"/>
          </a:solidFill>
          <a:uFillTx/>
          <a:latin typeface="+mn-lt"/>
          <a:ea typeface="+mn-ea"/>
          <a:cs typeface="+mn-cs"/>
          <a:sym typeface="Trebuchet MS"/>
        </a:defRPr>
      </a:lvl1pPr>
      <a:lvl2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200" u="none">
          <a:solidFill>
            <a:schemeClr val="tx1"/>
          </a:solidFill>
          <a:uFillTx/>
          <a:latin typeface="+mn-lt"/>
          <a:ea typeface="+mn-ea"/>
          <a:cs typeface="+mn-cs"/>
          <a:sym typeface="Trebuchet MS"/>
        </a:defRPr>
      </a:lvl2pPr>
      <a:lvl3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200" u="none">
          <a:solidFill>
            <a:schemeClr val="tx1"/>
          </a:solidFill>
          <a:uFillTx/>
          <a:latin typeface="+mn-lt"/>
          <a:ea typeface="+mn-ea"/>
          <a:cs typeface="+mn-cs"/>
          <a:sym typeface="Trebuchet MS"/>
        </a:defRPr>
      </a:lvl3pPr>
      <a:lvl4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200" u="none">
          <a:solidFill>
            <a:schemeClr val="tx1"/>
          </a:solidFill>
          <a:uFillTx/>
          <a:latin typeface="+mn-lt"/>
          <a:ea typeface="+mn-ea"/>
          <a:cs typeface="+mn-cs"/>
          <a:sym typeface="Trebuchet MS"/>
        </a:defRPr>
      </a:lvl4pPr>
      <a:lvl5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200" u="none">
          <a:solidFill>
            <a:schemeClr val="tx1"/>
          </a:solidFill>
          <a:uFillTx/>
          <a:latin typeface="+mn-lt"/>
          <a:ea typeface="+mn-ea"/>
          <a:cs typeface="+mn-cs"/>
          <a:sym typeface="Trebuchet MS"/>
        </a:defRPr>
      </a:lvl5pPr>
      <a:lvl6pPr marL="0" marR="0" indent="2286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200" u="none">
          <a:solidFill>
            <a:schemeClr val="tx1"/>
          </a:solidFill>
          <a:uFillTx/>
          <a:latin typeface="+mn-lt"/>
          <a:ea typeface="+mn-ea"/>
          <a:cs typeface="+mn-cs"/>
          <a:sym typeface="Trebuchet MS"/>
        </a:defRPr>
      </a:lvl6pPr>
      <a:lvl7pPr marL="0" marR="0" indent="2743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200" u="none">
          <a:solidFill>
            <a:schemeClr val="tx1"/>
          </a:solidFill>
          <a:uFillTx/>
          <a:latin typeface="+mn-lt"/>
          <a:ea typeface="+mn-ea"/>
          <a:cs typeface="+mn-cs"/>
          <a:sym typeface="Trebuchet MS"/>
        </a:defRPr>
      </a:lvl7pPr>
      <a:lvl8pPr marL="0" marR="0" indent="3200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200" u="none">
          <a:solidFill>
            <a:schemeClr val="tx1"/>
          </a:solidFill>
          <a:uFillTx/>
          <a:latin typeface="+mn-lt"/>
          <a:ea typeface="+mn-ea"/>
          <a:cs typeface="+mn-cs"/>
          <a:sym typeface="Trebuchet MS"/>
        </a:defRPr>
      </a:lvl8pPr>
      <a:lvl9pPr marL="0" marR="0" indent="3657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200" u="none">
          <a:solidFill>
            <a:schemeClr val="tx1"/>
          </a:solidFill>
          <a:uFillTx/>
          <a:latin typeface="+mn-lt"/>
          <a:ea typeface="+mn-ea"/>
          <a:cs typeface="+mn-cs"/>
          <a:sym typeface="Trebuchet MS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.png"/><Relationship Id="rId3" Type="http://schemas.openxmlformats.org/officeDocument/2006/relationships/image" Target="../media/image1.jpeg"/><Relationship Id="rId4" Type="http://schemas.openxmlformats.org/officeDocument/2006/relationships/image" Target="../media/image4.png"/><Relationship Id="rId5" Type="http://schemas.openxmlformats.org/officeDocument/2006/relationships/image" Target="../media/image2.png"/><Relationship Id="rId6" Type="http://schemas.openxmlformats.org/officeDocument/2006/relationships/image" Target="../media/image5.png"/><Relationship Id="rId7" Type="http://schemas.openxmlformats.org/officeDocument/2006/relationships/image" Target="../media/image6.png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3.png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.png"/><Relationship Id="rId3" Type="http://schemas.openxmlformats.org/officeDocument/2006/relationships/image" Target="../media/image6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" name="Clay 1953 Jaguar XK120 IMG_0011.png" descr="Clay 1953 Jaguar XK120 IMG_0011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  <p:sp>
        <p:nvSpPr>
          <p:cNvPr id="69" name="Part 1"/>
          <p:cNvSpPr/>
          <p:nvPr/>
        </p:nvSpPr>
        <p:spPr>
          <a:xfrm>
            <a:off x="15883140" y="1974784"/>
            <a:ext cx="5061381" cy="211090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b">
            <a:normAutofit fontScale="100000" lnSpcReduction="0"/>
          </a:bodyPr>
          <a:lstStyle>
            <a:lvl1pPr algn="r" defTabSz="355600">
              <a:lnSpc>
                <a:spcPct val="100000"/>
              </a:lnSpc>
              <a:buClrTx/>
              <a:defRPr baseline="0" spc="-456" sz="11400">
                <a:ln w="50800" cap="flat">
                  <a:solidFill>
                    <a:srgbClr val="FFFFFF">
                      <a:alpha val="50000"/>
                    </a:srgbClr>
                  </a:solidFill>
                  <a:prstDash val="solid"/>
                  <a:miter lim="400000"/>
                </a:ln>
                <a:solidFill>
                  <a:srgbClr val="000000">
                    <a:alpha val="50000"/>
                  </a:srgbClr>
                </a:solidFill>
                <a:effectLst>
                  <a:outerShdw sx="100000" sy="100000" kx="0" ky="0" algn="b" rotWithShape="0" blurRad="203200" dist="0" dir="18900000">
                    <a:srgbClr val="FFFFFF">
                      <a:alpha val="50000"/>
                    </a:srgbClr>
                  </a:outerShdw>
                </a:effectLst>
                <a:latin typeface="Futura Bold"/>
                <a:ea typeface="Futura Bold"/>
                <a:cs typeface="Futura Bold"/>
                <a:sym typeface="Futura Bold"/>
              </a:defRPr>
            </a:lvl1pPr>
          </a:lstStyle>
          <a:p>
            <a:pPr/>
            <a:r>
              <a:t>Part 1</a:t>
            </a:r>
          </a:p>
        </p:txBody>
      </p:sp>
      <p:sp>
        <p:nvSpPr>
          <p:cNvPr id="70" name="D-302 - Tales from Under the Hood"/>
          <p:cNvSpPr txBox="1"/>
          <p:nvPr>
            <p:ph type="title" idx="4294967295"/>
          </p:nvPr>
        </p:nvSpPr>
        <p:spPr>
          <a:xfrm>
            <a:off x="1763295" y="-15534"/>
            <a:ext cx="20043260" cy="1868012"/>
          </a:xfrm>
          <a:prstGeom prst="rect">
            <a:avLst/>
          </a:prstGeom>
        </p:spPr>
        <p:txBody>
          <a:bodyPr anchor="t"/>
          <a:lstStyle>
            <a:lvl1pPr algn="ctr" defTabSz="280924">
              <a:lnSpc>
                <a:spcPct val="80000"/>
              </a:lnSpc>
              <a:defRPr spc="-360" sz="9006">
                <a:ln w="50800" cap="flat">
                  <a:solidFill>
                    <a:srgbClr val="FFFFFF"/>
                  </a:solidFill>
                  <a:prstDash val="solid"/>
                  <a:miter lim="400000"/>
                </a:ln>
                <a:solidFill>
                  <a:srgbClr val="000000"/>
                </a:solidFill>
                <a:effectLst>
                  <a:outerShdw sx="100000" sy="100000" kx="0" ky="0" algn="b" rotWithShape="0" blurRad="160528" dist="0" dir="18900000">
                    <a:srgbClr val="FFFFFF"/>
                  </a:outerShdw>
                </a:effectLst>
                <a:latin typeface="Futura Bold"/>
                <a:ea typeface="Futura Bold"/>
                <a:cs typeface="Futura Bold"/>
                <a:sym typeface="Futura Bold"/>
              </a:defRPr>
            </a:lvl1pPr>
          </a:lstStyle>
          <a:p>
            <a:pPr/>
            <a:r>
              <a:t>D-302 - Tales from Under the Hood</a:t>
            </a:r>
          </a:p>
        </p:txBody>
      </p:sp>
      <p:pic>
        <p:nvPicPr>
          <p:cNvPr id="71" name="David Simpson ChatGPT Image Aug 3, 2026, 11_55_45 PM.png" descr="David Simpson ChatGPT Image Aug 3, 2026, 11_55_45 PM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7366304" y="19050"/>
            <a:ext cx="8928101" cy="13677900"/>
          </a:xfrm>
          <a:prstGeom prst="rect">
            <a:avLst/>
          </a:prstGeom>
          <a:ln w="12700">
            <a:miter lim="400000"/>
          </a:ln>
        </p:spPr>
      </p:pic>
      <p:pic>
        <p:nvPicPr>
          <p:cNvPr id="72" name="Full Access logo white-green.png" descr="Full Access logo white-green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9306463" y="12532187"/>
            <a:ext cx="3898901" cy="647701"/>
          </a:xfrm>
          <a:prstGeom prst="rect">
            <a:avLst/>
          </a:prstGeom>
          <a:ln w="12700">
            <a:miter lim="400000"/>
          </a:ln>
        </p:spPr>
      </p:pic>
      <p:pic>
        <p:nvPicPr>
          <p:cNvPr id="73" name="Full Access logo white-green.png" descr="Full Access logo white-green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9306463" y="12532187"/>
            <a:ext cx="3898901" cy="647701"/>
          </a:xfrm>
          <a:prstGeom prst="rect">
            <a:avLst/>
          </a:prstGeom>
          <a:ln w="12700">
            <a:miter lim="400000"/>
          </a:ln>
        </p:spPr>
      </p:pic>
      <p:sp>
        <p:nvSpPr>
          <p:cNvPr id="74" name="with David Simpson      &amp; Claris Engineers"/>
          <p:cNvSpPr txBox="1"/>
          <p:nvPr/>
        </p:nvSpPr>
        <p:spPr>
          <a:xfrm>
            <a:off x="1416012" y="9892638"/>
            <a:ext cx="8413145" cy="18680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 defTabSz="2438338">
              <a:lnSpc>
                <a:spcPct val="80000"/>
              </a:lnSpc>
              <a:spcBef>
                <a:spcPts val="4700"/>
              </a:spcBef>
              <a:buClrTx/>
              <a:defRPr b="1" baseline="0" sz="6000">
                <a:ln w="25400" cap="flat">
                  <a:solidFill>
                    <a:srgbClr val="000000"/>
                  </a:solidFill>
                  <a:prstDash val="solid"/>
                  <a:miter lim="400000"/>
                </a:ln>
                <a:effectLst>
                  <a:outerShdw sx="100000" sy="100000" kx="0" ky="0" algn="b" rotWithShape="0" blurRad="101600" dist="0" dir="18900000">
                    <a:srgbClr val="000000"/>
                  </a:outerShdw>
                </a:effectLst>
                <a:latin typeface="Futura Condensed"/>
                <a:ea typeface="Futura Condensed"/>
                <a:cs typeface="Futura Condensed"/>
                <a:sym typeface="Futura Condensed"/>
              </a:defRPr>
            </a:pPr>
            <a:r>
              <a:t>with David Simpson </a:t>
            </a:r>
            <a:br/>
            <a:r>
              <a:t>    &amp; Claris Engineers</a:t>
            </a:r>
          </a:p>
        </p:txBody>
      </p:sp>
      <p:pic>
        <p:nvPicPr>
          <p:cNvPr id="75" name="DIGFM logo 2022 green glow.png" descr="DIGFM logo 2022 green glow.png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251550" y="12216286"/>
            <a:ext cx="4606208" cy="1279503"/>
          </a:xfrm>
          <a:prstGeom prst="rect">
            <a:avLst/>
          </a:prstGeom>
          <a:ln w="12700">
            <a:miter lim="400000"/>
          </a:ln>
        </p:spPr>
      </p:pic>
      <p:sp>
        <p:nvSpPr>
          <p:cNvPr id="76" name="Sat Aug 8th, 1:30 pm Pacific"/>
          <p:cNvSpPr txBox="1"/>
          <p:nvPr/>
        </p:nvSpPr>
        <p:spPr>
          <a:xfrm>
            <a:off x="7802167" y="12135432"/>
            <a:ext cx="8559887" cy="927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normAutofit fontScale="100000" lnSpcReduction="0"/>
          </a:bodyPr>
          <a:lstStyle>
            <a:lvl1pPr algn="ctr" defTabSz="2438338">
              <a:lnSpc>
                <a:spcPct val="100000"/>
              </a:lnSpc>
              <a:spcBef>
                <a:spcPts val="4700"/>
              </a:spcBef>
              <a:buClrTx/>
              <a:defRPr baseline="0" sz="5400">
                <a:solidFill>
                  <a:srgbClr val="56BB82"/>
                </a:solidFill>
                <a:effectLst>
                  <a:outerShdw sx="100000" sy="100000" kx="0" ky="0" algn="b" rotWithShape="0" blurRad="76200" dist="0" dir="18900000">
                    <a:srgbClr val="000000"/>
                  </a:outerShdw>
                </a:effectLst>
                <a:latin typeface="Skia"/>
                <a:ea typeface="Skia"/>
                <a:cs typeface="Skia"/>
                <a:sym typeface="Skia"/>
              </a:defRPr>
            </a:lvl1pPr>
          </a:lstStyle>
          <a:p>
            <a:pPr/>
            <a:r>
              <a:t>Sat Aug 8th, 1:30 pm Pacific</a:t>
            </a:r>
          </a:p>
        </p:txBody>
      </p:sp>
      <p:sp>
        <p:nvSpPr>
          <p:cNvPr id="77" name="Simpson visiting Maeckel garage courtesy of ChatGPT"/>
          <p:cNvSpPr txBox="1"/>
          <p:nvPr/>
        </p:nvSpPr>
        <p:spPr>
          <a:xfrm>
            <a:off x="6059710" y="13070884"/>
            <a:ext cx="12044801" cy="647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ctr" defTabSz="457200">
              <a:lnSpc>
                <a:spcPct val="80000"/>
              </a:lnSpc>
              <a:buClrTx/>
              <a:defRPr baseline="0" i="1" sz="3600">
                <a:solidFill>
                  <a:srgbClr val="FFFFFF">
                    <a:alpha val="49920"/>
                  </a:srgbClr>
                </a:solidFill>
                <a:latin typeface="Times Roman"/>
                <a:ea typeface="Times Roman"/>
                <a:cs typeface="Times Roman"/>
                <a:sym typeface="Times Roman"/>
              </a:defRPr>
            </a:lvl1pPr>
          </a:lstStyle>
          <a:p>
            <a:pPr/>
            <a:r>
              <a:t>Simpson visiting Maeckel garage courtesy of ChatGPT</a:t>
            </a:r>
          </a:p>
        </p:txBody>
      </p:sp>
      <p:pic>
        <p:nvPicPr>
          <p:cNvPr id="78" name="qRCode - cg80gt.png" descr="qRCode - cg80gt.png"/>
          <p:cNvPicPr>
            <a:picLocks noChangeAspect="1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676179" y="6812513"/>
            <a:ext cx="2720691" cy="2720691"/>
          </a:xfrm>
          <a:prstGeom prst="rect">
            <a:avLst/>
          </a:prstGeom>
          <a:ln w="12700">
            <a:miter lim="400000"/>
          </a:ln>
        </p:spPr>
      </p:pic>
      <p:sp>
        <p:nvSpPr>
          <p:cNvPr id="79" name="Slide Number"/>
          <p:cNvSpPr txBox="1"/>
          <p:nvPr>
            <p:ph type="sldNum" sz="quarter" idx="4294967295"/>
          </p:nvPr>
        </p:nvSpPr>
        <p:spPr>
          <a:xfrm>
            <a:off x="23816709" y="12684760"/>
            <a:ext cx="260822" cy="4318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80" name="Scan to Leave Feedback"/>
          <p:cNvSpPr txBox="1"/>
          <p:nvPr/>
        </p:nvSpPr>
        <p:spPr>
          <a:xfrm>
            <a:off x="226476" y="9497990"/>
            <a:ext cx="3620097" cy="584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normAutofit fontScale="100000" lnSpcReduction="0"/>
          </a:bodyPr>
          <a:lstStyle>
            <a:lvl1pPr algn="ctr">
              <a:defRPr baseline="-41666" sz="2400"/>
            </a:lvl1pPr>
          </a:lstStyle>
          <a:p>
            <a:pPr/>
            <a:r>
              <a:t>Scan to Leave Feedback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David Simpson"/>
          <p:cNvSpPr txBox="1"/>
          <p:nvPr/>
        </p:nvSpPr>
        <p:spPr>
          <a:xfrm>
            <a:off x="1206500" y="12471982"/>
            <a:ext cx="9442923" cy="660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b">
            <a:normAutofit fontScale="100000" lnSpcReduction="0"/>
          </a:bodyPr>
          <a:lstStyle>
            <a:lvl1pPr>
              <a:lnSpc>
                <a:spcPct val="100000"/>
              </a:lnSpc>
              <a:buClrTx/>
              <a:defRPr baseline="0" sz="3300"/>
            </a:lvl1pPr>
          </a:lstStyle>
          <a:p>
            <a:pPr/>
            <a:r>
              <a:t>David Simpson</a:t>
            </a:r>
          </a:p>
        </p:txBody>
      </p:sp>
      <p:sp>
        <p:nvSpPr>
          <p:cNvPr id="83" name="Slide Number"/>
          <p:cNvSpPr txBox="1"/>
          <p:nvPr>
            <p:ph type="sldNum" sz="quarter" idx="2"/>
          </p:nvPr>
        </p:nvSpPr>
        <p:spPr>
          <a:xfrm>
            <a:off x="23816709" y="12684760"/>
            <a:ext cx="260822" cy="4318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84" name="FileMaker ODBC - Windows 11 ARM"/>
          <p:cNvSpPr txBox="1"/>
          <p:nvPr/>
        </p:nvSpPr>
        <p:spPr>
          <a:xfrm>
            <a:off x="1472796" y="1111399"/>
            <a:ext cx="22248242" cy="1714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defTabSz="2438338">
              <a:lnSpc>
                <a:spcPct val="50000"/>
              </a:lnSpc>
              <a:spcBef>
                <a:spcPts val="4700"/>
              </a:spcBef>
              <a:buClrTx/>
              <a:defRPr baseline="0" sz="11000"/>
            </a:lvl1pPr>
          </a:lstStyle>
          <a:p>
            <a:pPr/>
            <a:r>
              <a:t>FileMaker ODBC - Windows 11 ARM</a:t>
            </a:r>
          </a:p>
        </p:txBody>
      </p:sp>
      <p:sp>
        <p:nvSpPr>
          <p:cNvPr id="85" name="Use Cases:…"/>
          <p:cNvSpPr txBox="1"/>
          <p:nvPr/>
        </p:nvSpPr>
        <p:spPr>
          <a:xfrm>
            <a:off x="2701104" y="3301593"/>
            <a:ext cx="18699909" cy="87549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/>
            <a:r>
              <a:t>Use Cases:</a:t>
            </a:r>
          </a:p>
          <a:p>
            <a:pPr lvl="2">
              <a:defRPr baseline="-25000" sz="4000"/>
            </a:pPr>
            <a:r>
              <a:t> Access, Visual FoxPro, SQL Server, MySQL to FileMaker Pro Data Transfers via ODBC</a:t>
            </a:r>
          </a:p>
          <a:p>
            <a:pPr lvl="2">
              <a:defRPr baseline="-25000" sz="4000"/>
            </a:pPr>
            <a:r>
              <a:t> Apple Silicon &amp; Parallels - Windows 11 ARM Development</a:t>
            </a:r>
          </a:p>
          <a:p>
            <a:pPr lvl="3">
              <a:defRPr baseline="-25000" sz="4000"/>
            </a:pPr>
            <a:r>
              <a:t> macOS 26 - Last supported version for x86_64</a:t>
            </a:r>
          </a:p>
          <a:p>
            <a:pPr lvl="2">
              <a:defRPr baseline="-25000" sz="4000"/>
            </a:pPr>
            <a:r>
              <a:t> Microsoft Surface Pro running Windows 11 ARM</a:t>
            </a:r>
          </a:p>
          <a:p>
            <a:pPr>
              <a:buClrTx/>
              <a:defRPr baseline="-25000" sz="4000"/>
            </a:pPr>
          </a:p>
          <a:p>
            <a:pPr/>
            <a:r>
              <a:t>Confirm Fixed with FM 2026:</a:t>
            </a:r>
          </a:p>
          <a:p>
            <a:pPr/>
            <a:r>
              <a:t>Windows ARM Officially Supported?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4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8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down)" transition="in">
                                      <p:cBhvr>
                                        <p:cTn id="7" dur="200"/>
                                        <p:tgtEl>
                                          <p:spTgt spid="8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Class="entr" nodeType="withEffect" presetSubtype="4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down)" transition="in">
                                      <p:cBhvr>
                                        <p:cTn id="10" dur="200"/>
                                        <p:tgtEl>
                                          <p:spTgt spid="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Subtype="4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8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down)" transition="in">
                                      <p:cBhvr>
                                        <p:cTn id="15" dur="200"/>
                                        <p:tgtEl>
                                          <p:spTgt spid="8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Class="entr" nodeType="clickEffect" presetSubtype="4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8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down)" transition="in">
                                      <p:cBhvr>
                                        <p:cTn id="20" dur="200"/>
                                        <p:tgtEl>
                                          <p:spTgt spid="8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Class="entr" nodeType="clickEffect" presetSubtype="4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8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down)" transition="in">
                                      <p:cBhvr>
                                        <p:cTn id="25" dur="200"/>
                                        <p:tgtEl>
                                          <p:spTgt spid="8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Class="entr" nodeType="clickEffect" presetSubtype="4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9" fill="hold"/>
                                        <p:tgtEl>
                                          <p:spTgt spid="8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down)" transition="in">
                                      <p:cBhvr>
                                        <p:cTn id="30" dur="200"/>
                                        <p:tgtEl>
                                          <p:spTgt spid="8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Class="entr" nodeType="clickEffect" presetSubtype="4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4" fill="hold"/>
                                        <p:tgtEl>
                                          <p:spTgt spid="8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down)" transition="in">
                                      <p:cBhvr>
                                        <p:cTn id="35" dur="200"/>
                                        <p:tgtEl>
                                          <p:spTgt spid="8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Class="entr" nodeType="clickEffect" presetSubtype="4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9" fill="hold"/>
                                        <p:tgtEl>
                                          <p:spTgt spid="8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down)" transition="in">
                                      <p:cBhvr>
                                        <p:cTn id="40" dur="200"/>
                                        <p:tgtEl>
                                          <p:spTgt spid="8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Class="entr" nodeType="clickEffect" presetSubtype="4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4" fill="hold"/>
                                        <p:tgtEl>
                                          <p:spTgt spid="8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down)" transition="in">
                                      <p:cBhvr>
                                        <p:cTn id="45" dur="200"/>
                                        <p:tgtEl>
                                          <p:spTgt spid="8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85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David Simpson"/>
          <p:cNvSpPr txBox="1"/>
          <p:nvPr/>
        </p:nvSpPr>
        <p:spPr>
          <a:xfrm>
            <a:off x="1206500" y="12471982"/>
            <a:ext cx="9442923" cy="660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b">
            <a:normAutofit fontScale="100000" lnSpcReduction="0"/>
          </a:bodyPr>
          <a:lstStyle>
            <a:lvl1pPr>
              <a:lnSpc>
                <a:spcPct val="100000"/>
              </a:lnSpc>
              <a:buClrTx/>
              <a:defRPr baseline="0" sz="3300"/>
            </a:lvl1pPr>
          </a:lstStyle>
          <a:p>
            <a:pPr/>
            <a:r>
              <a:t>David Simpson</a:t>
            </a:r>
          </a:p>
        </p:txBody>
      </p:sp>
      <p:sp>
        <p:nvSpPr>
          <p:cNvPr id="88" name="Slide Number"/>
          <p:cNvSpPr txBox="1"/>
          <p:nvPr>
            <p:ph type="sldNum" sz="quarter" idx="2"/>
          </p:nvPr>
        </p:nvSpPr>
        <p:spPr>
          <a:xfrm>
            <a:off x="23816709" y="12684760"/>
            <a:ext cx="260822" cy="4318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89" name="ODATA with FileMaker (Pro)?"/>
          <p:cNvSpPr txBox="1"/>
          <p:nvPr/>
        </p:nvSpPr>
        <p:spPr>
          <a:xfrm>
            <a:off x="1472796" y="1111399"/>
            <a:ext cx="22248242" cy="1714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defTabSz="2438338">
              <a:lnSpc>
                <a:spcPct val="50000"/>
              </a:lnSpc>
              <a:spcBef>
                <a:spcPts val="4700"/>
              </a:spcBef>
              <a:buClrTx/>
              <a:defRPr baseline="0" sz="11000"/>
            </a:lvl1pPr>
          </a:lstStyle>
          <a:p>
            <a:pPr/>
            <a:r>
              <a:t>ODATA with FileMaker (Pro)?</a:t>
            </a:r>
          </a:p>
        </p:txBody>
      </p:sp>
      <p:sp>
        <p:nvSpPr>
          <p:cNvPr id="90" name="Future:…"/>
          <p:cNvSpPr txBox="1"/>
          <p:nvPr/>
        </p:nvSpPr>
        <p:spPr>
          <a:xfrm>
            <a:off x="2701104" y="3301593"/>
            <a:ext cx="18699909" cy="87549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/>
            <a:r>
              <a:t>Future:</a:t>
            </a:r>
          </a:p>
          <a:p>
            <a:pPr lvl="2">
              <a:defRPr baseline="-25000" sz="4000"/>
            </a:pPr>
            <a:r>
              <a:t> ODATA will be the basis for the ODBC driver in the future</a:t>
            </a:r>
          </a:p>
          <a:p>
            <a:pPr lvl="2">
              <a:defRPr baseline="-25000" sz="4000"/>
            </a:pPr>
            <a:r>
              <a:t> ODATA would need implemented in FileMaker Pro (not just server)</a:t>
            </a:r>
          </a:p>
          <a:p>
            <a:pPr>
              <a:buClrTx/>
              <a:defRPr baseline="-25000" sz="4000"/>
            </a:pPr>
          </a:p>
          <a:p>
            <a:pPr/>
            <a:r>
              <a:t>Maybe this could be used by AI models to work with the database (server or Pro):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4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9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down)" transition="in">
                                      <p:cBhvr>
                                        <p:cTn id="7" dur="200"/>
                                        <p:tgtEl>
                                          <p:spTgt spid="9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Class="entr" nodeType="withEffect" presetSubtype="4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down)" transition="in">
                                      <p:cBhvr>
                                        <p:cTn id="10" dur="200"/>
                                        <p:tgtEl>
                                          <p:spTgt spid="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Subtype="4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down)" transition="in">
                                      <p:cBhvr>
                                        <p:cTn id="15" dur="200"/>
                                        <p:tgtEl>
                                          <p:spTgt spid="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Class="entr" nodeType="clickEffect" presetSubtype="4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9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down)" transition="in">
                                      <p:cBhvr>
                                        <p:cTn id="20" dur="200"/>
                                        <p:tgtEl>
                                          <p:spTgt spid="9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Class="entr" nodeType="clickEffect" presetSubtype="4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9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down)" transition="in">
                                      <p:cBhvr>
                                        <p:cTn id="25" dur="200"/>
                                        <p:tgtEl>
                                          <p:spTgt spid="9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Class="entr" nodeType="clickEffect" presetSubtype="4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9" fill="hold"/>
                                        <p:tgtEl>
                                          <p:spTgt spid="9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down)" transition="in">
                                      <p:cBhvr>
                                        <p:cTn id="30" dur="200"/>
                                        <p:tgtEl>
                                          <p:spTgt spid="9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90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Discussion"/>
          <p:cNvSpPr txBox="1"/>
          <p:nvPr/>
        </p:nvSpPr>
        <p:spPr>
          <a:xfrm>
            <a:off x="8286271" y="5349800"/>
            <a:ext cx="7811458" cy="1041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>
            <a:lvl1pPr algn="ctr"/>
          </a:lstStyle>
          <a:p>
            <a:pPr/>
            <a:r>
              <a:t>Discussion</a:t>
            </a:r>
          </a:p>
        </p:txBody>
      </p:sp>
      <p:sp>
        <p:nvSpPr>
          <p:cNvPr id="93" name="Slide Number"/>
          <p:cNvSpPr txBox="1"/>
          <p:nvPr>
            <p:ph type="sldNum" sz="quarter" idx="2"/>
          </p:nvPr>
        </p:nvSpPr>
        <p:spPr>
          <a:xfrm>
            <a:off x="23651626" y="12684759"/>
            <a:ext cx="587594" cy="4318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94" name="Presenters"/>
          <p:cNvSpPr txBox="1"/>
          <p:nvPr/>
        </p:nvSpPr>
        <p:spPr>
          <a:xfrm>
            <a:off x="1206500" y="12471982"/>
            <a:ext cx="9442923" cy="660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b">
            <a:normAutofit fontScale="100000" lnSpcReduction="0"/>
          </a:bodyPr>
          <a:lstStyle>
            <a:lvl1pPr>
              <a:lnSpc>
                <a:spcPct val="100000"/>
              </a:lnSpc>
              <a:buClrTx/>
              <a:defRPr baseline="0" sz="3300"/>
            </a:lvl1pPr>
          </a:lstStyle>
          <a:p>
            <a:pPr/>
            <a:r>
              <a:t>Presenters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Slide Number"/>
          <p:cNvSpPr txBox="1"/>
          <p:nvPr>
            <p:ph type="sldNum" sz="quarter" idx="2"/>
          </p:nvPr>
        </p:nvSpPr>
        <p:spPr>
          <a:xfrm>
            <a:off x="23816709" y="12684760"/>
            <a:ext cx="260822" cy="4318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97" name="David Simpson"/>
          <p:cNvSpPr txBox="1"/>
          <p:nvPr/>
        </p:nvSpPr>
        <p:spPr>
          <a:xfrm>
            <a:off x="1206500" y="12508938"/>
            <a:ext cx="9442923" cy="660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b">
            <a:normAutofit fontScale="100000" lnSpcReduction="0"/>
          </a:bodyPr>
          <a:lstStyle>
            <a:lvl1pPr>
              <a:lnSpc>
                <a:spcPct val="100000"/>
              </a:lnSpc>
              <a:buClrTx/>
              <a:defRPr baseline="0" sz="3300"/>
            </a:lvl1pPr>
          </a:lstStyle>
          <a:p>
            <a:pPr/>
            <a:r>
              <a:t>David Simpson</a:t>
            </a:r>
          </a:p>
        </p:txBody>
      </p:sp>
      <p:pic>
        <p:nvPicPr>
          <p:cNvPr id="98" name="qRCode - cg80gt.png" descr="qRCode - cg80gt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936568" y="6726301"/>
            <a:ext cx="2720691" cy="2720691"/>
          </a:xfrm>
          <a:prstGeom prst="rect">
            <a:avLst/>
          </a:prstGeom>
          <a:ln w="12700">
            <a:miter lim="400000"/>
          </a:ln>
        </p:spPr>
      </p:pic>
      <p:sp>
        <p:nvSpPr>
          <p:cNvPr id="99" name="Scan to Leave Feedback"/>
          <p:cNvSpPr txBox="1"/>
          <p:nvPr/>
        </p:nvSpPr>
        <p:spPr>
          <a:xfrm>
            <a:off x="1486865" y="9411777"/>
            <a:ext cx="3620097" cy="584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normAutofit fontScale="100000" lnSpcReduction="0"/>
          </a:bodyPr>
          <a:lstStyle>
            <a:lvl1pPr algn="ctr">
              <a:defRPr baseline="-41666" sz="2400"/>
            </a:lvl1pPr>
          </a:lstStyle>
          <a:p>
            <a:pPr/>
            <a:r>
              <a:t>Scan to Leave Feedback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35_DynamicWavesDark">
  <a:themeElements>
    <a:clrScheme name="35_DynamicWavesDark">
      <a:dk1>
        <a:srgbClr val="FF0000"/>
      </a:dk1>
      <a:lt1>
        <a:srgbClr val="FFFFFF"/>
      </a:lt1>
      <a:dk2>
        <a:srgbClr val="53585F"/>
      </a:dk2>
      <a:lt2>
        <a:srgbClr val="D5D5D5"/>
      </a:lt2>
      <a:accent1>
        <a:srgbClr val="9BAABB"/>
      </a:accent1>
      <a:accent2>
        <a:srgbClr val="4CECD6"/>
      </a:accent2>
      <a:accent3>
        <a:srgbClr val="31FD29"/>
      </a:accent3>
      <a:accent4>
        <a:srgbClr val="FEFB00"/>
      </a:accent4>
      <a:accent5>
        <a:srgbClr val="F8ADB9"/>
      </a:accent5>
      <a:accent6>
        <a:srgbClr val="DE9DFE"/>
      </a:accent6>
      <a:hlink>
        <a:srgbClr val="0000FF"/>
      </a:hlink>
      <a:folHlink>
        <a:srgbClr val="FF00FF"/>
      </a:folHlink>
    </a:clrScheme>
    <a:fontScheme name="35_DynamicWavesDark">
      <a:majorFont>
        <a:latin typeface="Trebuchet MS"/>
        <a:ea typeface="Trebuchet MS"/>
        <a:cs typeface="Trebuchet MS"/>
      </a:majorFont>
      <a:minorFont>
        <a:latin typeface="Produkt Extralight"/>
        <a:ea typeface="Produkt Extralight"/>
        <a:cs typeface="Produkt Extralight"/>
      </a:minorFont>
    </a:fontScheme>
    <a:fmtScheme name="35_DynamicWavesDar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chemeClr val="accent1">
                <a:satOff val="5092"/>
                <a:lumOff val="-28652"/>
              </a:schemeClr>
            </a:solidFill>
            <a:effectLst/>
            <a:uFillTx/>
            <a:latin typeface="Graphik Light"/>
            <a:ea typeface="Graphik Light"/>
            <a:cs typeface="Graphik Light"/>
            <a:sym typeface="Graphik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FFFFF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t" upright="0">
        <a:normAutofit fontScale="100000" lnSpcReduction="0"/>
      </a:bodyPr>
      <a:lstStyle>
        <a:defPPr marL="0" marR="0" indent="0" algn="l" defTabSz="825500" rtl="0" fontAlgn="auto" latinLnBrk="0" hangingPunct="0">
          <a:lnSpc>
            <a:spcPct val="120000"/>
          </a:lnSpc>
          <a:spcBef>
            <a:spcPts val="0"/>
          </a:spcBef>
          <a:spcAft>
            <a:spcPts val="0"/>
          </a:spcAft>
          <a:buClr>
            <a:srgbClr val="FFFFFF"/>
          </a:buClr>
          <a:buSzTx/>
          <a:buFontTx/>
          <a:buNone/>
          <a:tabLst/>
          <a:defRPr b="0" baseline="-18181" cap="none" i="0" spc="0" strike="noStrike" sz="55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j-lt"/>
            <a:ea typeface="+mj-ea"/>
            <a:cs typeface="+mj-cs"/>
            <a:sym typeface="Trebuchet MS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35_DynamicWavesDark">
  <a:themeElements>
    <a:clrScheme name="35_DynamicWavesDark">
      <a:dk1>
        <a:srgbClr val="000000"/>
      </a:dk1>
      <a:lt1>
        <a:srgbClr val="FFFFFF"/>
      </a:lt1>
      <a:dk2>
        <a:srgbClr val="53585F"/>
      </a:dk2>
      <a:lt2>
        <a:srgbClr val="D5D5D5"/>
      </a:lt2>
      <a:accent1>
        <a:srgbClr val="9BAABB"/>
      </a:accent1>
      <a:accent2>
        <a:srgbClr val="4CECD6"/>
      </a:accent2>
      <a:accent3>
        <a:srgbClr val="31FD29"/>
      </a:accent3>
      <a:accent4>
        <a:srgbClr val="FEFB00"/>
      </a:accent4>
      <a:accent5>
        <a:srgbClr val="F8ADB9"/>
      </a:accent5>
      <a:accent6>
        <a:srgbClr val="DE9DFE"/>
      </a:accent6>
      <a:hlink>
        <a:srgbClr val="0000FF"/>
      </a:hlink>
      <a:folHlink>
        <a:srgbClr val="FF00FF"/>
      </a:folHlink>
    </a:clrScheme>
    <a:fontScheme name="35_DynamicWavesDark">
      <a:majorFont>
        <a:latin typeface="Trebuchet MS"/>
        <a:ea typeface="Trebuchet MS"/>
        <a:cs typeface="Trebuchet MS"/>
      </a:majorFont>
      <a:minorFont>
        <a:latin typeface="Produkt Extralight"/>
        <a:ea typeface="Produkt Extralight"/>
        <a:cs typeface="Produkt Extralight"/>
      </a:minorFont>
    </a:fontScheme>
    <a:fmtScheme name="35_DynamicWavesDar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chemeClr val="accent1">
                <a:satOff val="5092"/>
                <a:lumOff val="-28652"/>
              </a:schemeClr>
            </a:solidFill>
            <a:effectLst/>
            <a:uFillTx/>
            <a:latin typeface="Graphik Light"/>
            <a:ea typeface="Graphik Light"/>
            <a:cs typeface="Graphik Light"/>
            <a:sym typeface="Graphik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FFFFF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t" upright="0">
        <a:normAutofit fontScale="100000" lnSpcReduction="0"/>
      </a:bodyPr>
      <a:lstStyle>
        <a:defPPr marL="0" marR="0" indent="0" algn="l" defTabSz="825500" rtl="0" fontAlgn="auto" latinLnBrk="0" hangingPunct="0">
          <a:lnSpc>
            <a:spcPct val="120000"/>
          </a:lnSpc>
          <a:spcBef>
            <a:spcPts val="0"/>
          </a:spcBef>
          <a:spcAft>
            <a:spcPts val="0"/>
          </a:spcAft>
          <a:buClr>
            <a:srgbClr val="FFFFFF"/>
          </a:buClr>
          <a:buSzTx/>
          <a:buFontTx/>
          <a:buNone/>
          <a:tabLst/>
          <a:defRPr b="0" baseline="-18181" cap="none" i="0" spc="0" strike="noStrike" sz="55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j-lt"/>
            <a:ea typeface="+mj-ea"/>
            <a:cs typeface="+mj-cs"/>
            <a:sym typeface="Trebuchet MS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